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  <p:sldMasterId id="2147483693" r:id="rId6"/>
    <p:sldMasterId id="2147483697" r:id="rId7"/>
    <p:sldMasterId id="2147483885" r:id="rId8"/>
    <p:sldMasterId id="2147483898" r:id="rId9"/>
    <p:sldMasterId id="2147483911" r:id="rId10"/>
  </p:sldMasterIdLst>
  <p:notesMasterIdLst>
    <p:notesMasterId r:id="rId22"/>
  </p:notesMasterIdLst>
  <p:sldIdLst>
    <p:sldId id="357" r:id="rId11"/>
    <p:sldId id="359" r:id="rId12"/>
    <p:sldId id="559" r:id="rId13"/>
    <p:sldId id="560" r:id="rId14"/>
    <p:sldId id="561" r:id="rId15"/>
    <p:sldId id="543" r:id="rId16"/>
    <p:sldId id="544" r:id="rId17"/>
    <p:sldId id="549" r:id="rId18"/>
    <p:sldId id="562" r:id="rId19"/>
    <p:sldId id="558" r:id="rId20"/>
    <p:sldId id="546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4" charset="0"/>
        <a:ea typeface="ＭＳ Ｐゴシック" pitchFamily="-64" charset="-128"/>
        <a:cs typeface="ＭＳ Ｐゴシック" pitchFamily="-64" charset="-128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4" charset="0"/>
        <a:ea typeface="ＭＳ Ｐゴシック" pitchFamily="-64" charset="-128"/>
        <a:cs typeface="ＭＳ Ｐゴシック" pitchFamily="-64" charset="-128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4" charset="0"/>
        <a:ea typeface="ＭＳ Ｐゴシック" pitchFamily="-64" charset="-128"/>
        <a:cs typeface="ＭＳ Ｐゴシック" pitchFamily="-64" charset="-128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4" charset="0"/>
        <a:ea typeface="ＭＳ Ｐゴシック" pitchFamily="-64" charset="-128"/>
        <a:cs typeface="ＭＳ Ｐゴシック" pitchFamily="-64" charset="-128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4" charset="0"/>
        <a:ea typeface="ＭＳ Ｐゴシック" pitchFamily="-64" charset="-128"/>
        <a:cs typeface="ＭＳ Ｐゴシック" pitchFamily="-64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64" charset="0"/>
        <a:ea typeface="ＭＳ Ｐゴシック" pitchFamily="-64" charset="-128"/>
        <a:cs typeface="ＭＳ Ｐゴシック" pitchFamily="-64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64" charset="0"/>
        <a:ea typeface="ＭＳ Ｐゴシック" pitchFamily="-64" charset="-128"/>
        <a:cs typeface="ＭＳ Ｐゴシック" pitchFamily="-64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64" charset="0"/>
        <a:ea typeface="ＭＳ Ｐゴシック" pitchFamily="-64" charset="-128"/>
        <a:cs typeface="ＭＳ Ｐゴシック" pitchFamily="-64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64" charset="0"/>
        <a:ea typeface="ＭＳ Ｐゴシック" pitchFamily="-64" charset="-128"/>
        <a:cs typeface="ＭＳ Ｐゴシック" pitchFamily="-64" charset="-128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GBC-NCC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1500"/>
    <a:srgbClr val="00A79D"/>
    <a:srgbClr val="FFFFCC"/>
    <a:srgbClr val="CD62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6475" autoAdjust="0"/>
    <p:restoredTop sz="72689" autoAdjust="0"/>
  </p:normalViewPr>
  <p:slideViewPr>
    <p:cSldViewPr>
      <p:cViewPr varScale="1">
        <p:scale>
          <a:sx n="68" d="100"/>
          <a:sy n="68" d="100"/>
        </p:scale>
        <p:origin x="-1256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63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5" d="100"/>
        <a:sy n="14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5.xml"/><Relationship Id="rId20" Type="http://schemas.openxmlformats.org/officeDocument/2006/relationships/slide" Target="slides/slide10.xml"/><Relationship Id="rId21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commentAuthors" Target="commentAuthors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12" Type="http://schemas.openxmlformats.org/officeDocument/2006/relationships/slide" Target="slides/slide2.xml"/><Relationship Id="rId13" Type="http://schemas.openxmlformats.org/officeDocument/2006/relationships/slide" Target="slides/slide3.xml"/><Relationship Id="rId14" Type="http://schemas.openxmlformats.org/officeDocument/2006/relationships/slide" Target="slides/slide4.xml"/><Relationship Id="rId15" Type="http://schemas.openxmlformats.org/officeDocument/2006/relationships/slide" Target="slides/slide5.xml"/><Relationship Id="rId16" Type="http://schemas.openxmlformats.org/officeDocument/2006/relationships/slide" Target="slides/slide6.xml"/><Relationship Id="rId17" Type="http://schemas.openxmlformats.org/officeDocument/2006/relationships/slide" Target="slides/slide7.xml"/><Relationship Id="rId18" Type="http://schemas.openxmlformats.org/officeDocument/2006/relationships/slide" Target="slides/slide8.xml"/><Relationship Id="rId19" Type="http://schemas.openxmlformats.org/officeDocument/2006/relationships/slide" Target="slides/slide9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customXml" Target="../customXml/item4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slideMaster" Target="slideMasters/slideMaster3.xml"/><Relationship Id="rId8" Type="http://schemas.openxmlformats.org/officeDocument/2006/relationships/slideMaster" Target="slideMasters/slideMaster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72A627D-C71E-478C-A134-D3F43253D114}" type="datetimeFigureOut">
              <a:rPr lang="en-US"/>
              <a:pPr>
                <a:defRPr/>
              </a:pPr>
              <a:t>2/21/16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961DFA9-AE9D-4523-8ADF-32B5E2D801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5764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4" charset="-128"/>
        <a:cs typeface="ＭＳ Ｐゴシック" pitchFamily="-64" charset="-128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4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4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4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8469308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>
              <a:ea typeface="ＭＳ Ｐゴシック" charset="-128"/>
            </a:endParaRP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22270B70-C4C8-D54E-8467-A2A8E6C3051B}" type="slidenum">
              <a:rPr lang="en-US" altLang="en-US">
                <a:solidFill>
                  <a:srgbClr val="000000"/>
                </a:solidFill>
                <a:latin typeface="Calibri" charset="0"/>
              </a:rPr>
              <a:pPr/>
              <a:t>10</a:t>
            </a:fld>
            <a:endParaRPr lang="en-US" altLang="en-US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679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7146369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charset="-128"/>
            </a:endParaRP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377010CD-25BE-4442-8EDF-9246F5A91B9E}" type="slidenum">
              <a:rPr lang="en-US" altLang="en-US">
                <a:solidFill>
                  <a:srgbClr val="000000"/>
                </a:solidFill>
                <a:latin typeface="Calibri" charset="0"/>
              </a:rPr>
              <a:pPr/>
              <a:t>3</a:t>
            </a:fld>
            <a:endParaRPr lang="en-US" altLang="en-US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9959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>
              <a:ea typeface="ＭＳ Ｐゴシック" charset="-128"/>
            </a:endParaRPr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A7927569-2843-5E49-9DBE-E6D70989B82F}" type="slidenum">
              <a:rPr lang="en-US" altLang="en-US">
                <a:solidFill>
                  <a:prstClr val="black"/>
                </a:solidFill>
              </a:rPr>
              <a:pPr/>
              <a:t>4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6755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61DFA9-AE9D-4523-8ADF-32B5E2D8015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0427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61DFA9-AE9D-4523-8ADF-32B5E2D8015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5276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61DFA9-AE9D-4523-8ADF-32B5E2D8015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2607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61DFA9-AE9D-4523-8ADF-32B5E2D8015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5976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61DFA9-AE9D-4523-8ADF-32B5E2D8015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977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5.png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6632"/>
            <a:ext cx="7772400" cy="1470025"/>
          </a:xfrm>
        </p:spPr>
        <p:txBody>
          <a:bodyPr/>
          <a:lstStyle>
            <a:lvl1pPr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51691F-EEE5-4AC6-905D-4282F9986C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D15B1A-8667-4C03-A222-FCFA4E65B424}" type="datetimeFigureOut">
              <a:rPr lang="en-US"/>
              <a:pPr>
                <a:defRPr/>
              </a:pPr>
              <a:t>2/21/16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6BB422-B3EC-48B2-B7D7-0EB8670CCB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221E4-C2DF-43C7-891A-FFAE2D6840F4}" type="datetimeFigureOut">
              <a:rPr lang="en-US"/>
              <a:pPr>
                <a:defRPr/>
              </a:pPr>
              <a:t>2/21/16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4AA8D2-F99D-4514-9CF1-1E54CABA48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5"/>
          <p:cNvSpPr>
            <a:spLocks noGrp="1"/>
          </p:cNvSpPr>
          <p:nvPr>
            <p:ph sz="quarter" idx="4"/>
          </p:nvPr>
        </p:nvSpPr>
        <p:spPr>
          <a:xfrm>
            <a:off x="718128" y="2284663"/>
            <a:ext cx="7761461" cy="4114799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05134"/>
              </a:buClr>
              <a:buSzPct val="70000"/>
              <a:buFont typeface="Wingdings" charset="2"/>
              <a:buChar char="§"/>
              <a:defRPr sz="2400">
                <a:solidFill>
                  <a:srgbClr val="404040"/>
                </a:solidFill>
                <a:latin typeface="+mn-lt"/>
                <a:cs typeface="Arial"/>
              </a:defRPr>
            </a:lvl1pPr>
            <a:lvl2pPr marL="742950" indent="-285750">
              <a:buClr>
                <a:srgbClr val="1269A2"/>
              </a:buClr>
              <a:buSzPct val="70000"/>
              <a:buFont typeface="Wingdings" charset="2"/>
              <a:buChar char="§"/>
              <a:defRPr sz="2400">
                <a:latin typeface="+mn-lt"/>
                <a:cs typeface="Arial"/>
              </a:defRPr>
            </a:lvl2pPr>
            <a:lvl3pPr marL="1143000" indent="-228600">
              <a:buClrTx/>
              <a:buSzPct val="70000"/>
              <a:buFont typeface="Wingdings" charset="2"/>
              <a:buChar char="§"/>
              <a:defRPr sz="2400">
                <a:latin typeface="+mn-lt"/>
                <a:cs typeface="Arial"/>
              </a:defRPr>
            </a:lvl3pPr>
            <a:lvl4pPr marL="1600200" indent="-228600">
              <a:buClr>
                <a:srgbClr val="002B52"/>
              </a:buClr>
              <a:buSzPct val="70000"/>
              <a:buFont typeface="Wingdings" charset="2"/>
              <a:buChar char="§"/>
              <a:defRPr sz="2400">
                <a:latin typeface="+mn-lt"/>
                <a:cs typeface="Arial"/>
              </a:defRPr>
            </a:lvl4pPr>
            <a:lvl5pPr marL="2057400" indent="-228600">
              <a:buClr>
                <a:srgbClr val="002B52"/>
              </a:buClr>
              <a:buSzPct val="70000"/>
              <a:buFont typeface="Wingdings" charset="2"/>
              <a:buChar char="§"/>
              <a:defRPr sz="2400">
                <a:latin typeface="+mn-lt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96739" y="1141662"/>
            <a:ext cx="6313661" cy="914400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rgbClr val="1269A2"/>
                </a:solidFill>
                <a:latin typeface="+mn-lt"/>
                <a:cs typeface="Arial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0000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640"/>
              </a:spcBef>
              <a:buClr>
                <a:srgbClr val="888888"/>
              </a:buClr>
              <a:buFont typeface="Calibri"/>
              <a:buNone/>
              <a:defRPr/>
            </a:lvl1pPr>
            <a:lvl2pPr marL="457200" marR="0" indent="0" algn="ctr" rtl="0">
              <a:spcBef>
                <a:spcPts val="560"/>
              </a:spcBef>
              <a:buClr>
                <a:srgbClr val="888888"/>
              </a:buClr>
              <a:buFont typeface="Calibri"/>
              <a:buNone/>
              <a:defRPr/>
            </a:lvl2pPr>
            <a:lvl3pPr marL="914400" marR="0" indent="0" algn="ctr" rtl="0">
              <a:spcBef>
                <a:spcPts val="480"/>
              </a:spcBef>
              <a:buClr>
                <a:srgbClr val="888888"/>
              </a:buClr>
              <a:buFont typeface="Calibri"/>
              <a:buNone/>
              <a:defRPr/>
            </a:lvl3pPr>
            <a:lvl4pPr marL="13716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4pPr>
            <a:lvl5pPr marL="18288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5pPr>
            <a:lvl6pPr marL="22860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6pPr>
            <a:lvl7pPr marL="27432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7pPr>
            <a:lvl8pPr marL="32004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8pPr>
            <a:lvl9pPr marL="36576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215972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Calibri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Calibri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Calibri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264232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-9525"/>
            <a:ext cx="9167813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90800" y="457200"/>
            <a:ext cx="5410200" cy="1676400"/>
          </a:xfrm>
        </p:spPr>
        <p:txBody>
          <a:bodyPr anchor="t"/>
          <a:lstStyle>
            <a:lvl1pPr algn="l">
              <a:defRPr sz="45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0800" y="2133600"/>
            <a:ext cx="5410200" cy="2209800"/>
          </a:xfrm>
        </p:spPr>
        <p:txBody>
          <a:bodyPr/>
          <a:lstStyle>
            <a:lvl1pPr marL="0" indent="0" algn="l">
              <a:buNone/>
              <a:defRPr sz="1800">
                <a:solidFill>
                  <a:srgbClr val="1269A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hangingPunct="0">
              <a:defRPr/>
            </a:lvl1pPr>
          </a:lstStyle>
          <a:p>
            <a:pPr>
              <a:defRPr/>
            </a:pPr>
            <a:fld id="{A9E379AB-508A-2042-89B9-0737BDA7FD63}" type="datetimeFigureOut">
              <a:rPr lang="en-US" altLang="en-US"/>
              <a:pPr>
                <a:defRPr/>
              </a:pPr>
              <a:t>2/21/16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07398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5FACA3"/>
              </a:buClr>
              <a:defRPr/>
            </a:lvl1pPr>
            <a:lvl2pPr>
              <a:buClr>
                <a:srgbClr val="5FACA3"/>
              </a:buClr>
              <a:defRPr/>
            </a:lvl2pPr>
            <a:lvl3pPr>
              <a:buClr>
                <a:srgbClr val="5FACA3"/>
              </a:buClr>
              <a:defRPr/>
            </a:lvl3pPr>
            <a:lvl4pPr>
              <a:buClr>
                <a:srgbClr val="5FACA3"/>
              </a:buClr>
              <a:defRPr/>
            </a:lvl4pPr>
            <a:lvl5pPr>
              <a:buClr>
                <a:srgbClr val="5FACA3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hangingPunct="0">
              <a:defRPr/>
            </a:lvl1pPr>
          </a:lstStyle>
          <a:p>
            <a:pPr>
              <a:defRPr/>
            </a:pPr>
            <a:fld id="{C85A9392-E59E-D440-90E6-458465D68A6D}" type="datetimeFigureOut">
              <a:rPr lang="en-US" altLang="en-US"/>
              <a:pPr>
                <a:defRPr/>
              </a:pPr>
              <a:t>2/21/16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hangingPunct="0">
              <a:defRPr/>
            </a:lvl1pPr>
          </a:lstStyle>
          <a:p>
            <a:pPr>
              <a:defRPr/>
            </a:pPr>
            <a:fld id="{1A082BC3-7507-1947-AF4E-A7544A24B4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010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hangingPunct="0">
              <a:defRPr/>
            </a:lvl1pPr>
          </a:lstStyle>
          <a:p>
            <a:pPr>
              <a:defRPr/>
            </a:pPr>
            <a:fld id="{6EF2E487-A47C-C741-8815-36D21F53FFB5}" type="datetimeFigureOut">
              <a:rPr lang="en-US" altLang="en-US"/>
              <a:pPr>
                <a:defRPr/>
              </a:pPr>
              <a:t>2/21/16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hangingPunct="0">
              <a:defRPr/>
            </a:lvl1pPr>
          </a:lstStyle>
          <a:p>
            <a:pPr>
              <a:defRPr/>
            </a:pPr>
            <a:fld id="{5381C03B-5B17-A249-B6FB-BB74F59B74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8966950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hangingPunct="0">
              <a:defRPr/>
            </a:lvl1pPr>
          </a:lstStyle>
          <a:p>
            <a:pPr>
              <a:defRPr/>
            </a:pPr>
            <a:fld id="{33ACADA7-85F7-6A48-8D15-B22A0E0A9CE2}" type="datetimeFigureOut">
              <a:rPr lang="en-US" altLang="en-US"/>
              <a:pPr>
                <a:defRPr/>
              </a:pPr>
              <a:t>2/21/16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hangingPunct="0">
              <a:defRPr/>
            </a:lvl1pPr>
          </a:lstStyle>
          <a:p>
            <a:pPr>
              <a:defRPr/>
            </a:pPr>
            <a:fld id="{3D171ADB-4D34-C046-8CF0-115BCB7A4D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12505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hangingPunct="0">
              <a:defRPr/>
            </a:lvl1pPr>
          </a:lstStyle>
          <a:p>
            <a:pPr>
              <a:defRPr/>
            </a:pPr>
            <a:fld id="{6CB00E36-8D40-A34D-83E4-62118B8CB1EA}" type="datetimeFigureOut">
              <a:rPr lang="en-US" altLang="en-US"/>
              <a:pPr>
                <a:defRPr/>
              </a:pPr>
              <a:t>2/21/16</a:t>
            </a:fld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hangingPunct="0">
              <a:defRPr/>
            </a:lvl1pPr>
          </a:lstStyle>
          <a:p>
            <a:pPr>
              <a:defRPr/>
            </a:pPr>
            <a:fld id="{86AE1C47-19A8-D046-A5C5-A05E4D3FA7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3886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hangingPunct="0">
              <a:defRPr/>
            </a:lvl1pPr>
          </a:lstStyle>
          <a:p>
            <a:pPr>
              <a:defRPr/>
            </a:pPr>
            <a:fld id="{3FF4EB09-1E7D-C642-9F3D-4EFCE516368D}" type="datetimeFigureOut">
              <a:rPr lang="en-US" altLang="en-US"/>
              <a:pPr>
                <a:defRPr/>
              </a:pPr>
              <a:t>2/21/16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hangingPunct="0">
              <a:defRPr/>
            </a:lvl1pPr>
          </a:lstStyle>
          <a:p>
            <a:pPr>
              <a:defRPr/>
            </a:pPr>
            <a:fld id="{51FEF992-6AD0-8C4A-B3BD-44F72FD07D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1340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hangingPunct="0">
              <a:defRPr/>
            </a:lvl1pPr>
          </a:lstStyle>
          <a:p>
            <a:pPr>
              <a:defRPr/>
            </a:pPr>
            <a:fld id="{26C5BE04-ECE1-9643-8AC2-5B0E6FCEA25F}" type="datetimeFigureOut">
              <a:rPr lang="en-US" altLang="en-US"/>
              <a:pPr>
                <a:defRPr/>
              </a:pPr>
              <a:t>2/21/16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hangingPunct="0">
              <a:defRPr/>
            </a:lvl1pPr>
          </a:lstStyle>
          <a:p>
            <a:pPr>
              <a:defRPr/>
            </a:pPr>
            <a:fld id="{B82AF3C7-A71C-B34C-9D6B-5BFB6CC9DD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29450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hangingPunct="0">
              <a:defRPr/>
            </a:lvl1pPr>
          </a:lstStyle>
          <a:p>
            <a:pPr>
              <a:defRPr/>
            </a:pPr>
            <a:fld id="{2C45F067-04B1-7045-888A-A27B607B27BB}" type="datetimeFigureOut">
              <a:rPr lang="en-US" altLang="en-US"/>
              <a:pPr>
                <a:defRPr/>
              </a:pPr>
              <a:t>2/21/16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hangingPunct="0">
              <a:defRPr/>
            </a:lvl1pPr>
          </a:lstStyle>
          <a:p>
            <a:pPr>
              <a:defRPr/>
            </a:pPr>
            <a:fld id="{466F5C38-D1B1-2B46-8652-697E392B63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271232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hangingPunct="0">
              <a:defRPr/>
            </a:lvl1pPr>
          </a:lstStyle>
          <a:p>
            <a:pPr>
              <a:defRPr/>
            </a:pPr>
            <a:fld id="{617259B9-5774-0643-809A-1E532B321514}" type="datetimeFigureOut">
              <a:rPr lang="en-US" altLang="en-US"/>
              <a:pPr>
                <a:defRPr/>
              </a:pPr>
              <a:t>2/21/16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hangingPunct="0">
              <a:defRPr/>
            </a:lvl1pPr>
          </a:lstStyle>
          <a:p>
            <a:pPr>
              <a:defRPr/>
            </a:pPr>
            <a:fld id="{D91D1952-5510-FF4F-8B70-1B69329BAE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7622954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hangingPunct="0">
              <a:defRPr/>
            </a:lvl1pPr>
          </a:lstStyle>
          <a:p>
            <a:pPr>
              <a:defRPr/>
            </a:pPr>
            <a:fld id="{7EFF16BE-721C-FA47-9D15-741E95D8051B}" type="datetimeFigureOut">
              <a:rPr lang="en-US" altLang="en-US"/>
              <a:pPr>
                <a:defRPr/>
              </a:pPr>
              <a:t>2/21/16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hangingPunct="0">
              <a:defRPr/>
            </a:lvl1pPr>
          </a:lstStyle>
          <a:p>
            <a:pPr>
              <a:defRPr/>
            </a:pPr>
            <a:fld id="{ED2EA173-1BFD-734A-8DEB-1B794AEA5A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411898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hangingPunct="0">
              <a:defRPr/>
            </a:lvl1pPr>
          </a:lstStyle>
          <a:p>
            <a:pPr>
              <a:defRPr/>
            </a:pPr>
            <a:fld id="{829F6E63-75A8-1147-841B-01EBEE6E6D0B}" type="datetimeFigureOut">
              <a:rPr lang="en-US" altLang="en-US"/>
              <a:pPr>
                <a:defRPr/>
              </a:pPr>
              <a:t>2/21/16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hangingPunct="0">
              <a:defRPr/>
            </a:lvl1pPr>
          </a:lstStyle>
          <a:p>
            <a:pPr>
              <a:defRPr/>
            </a:pPr>
            <a:fld id="{CE349330-4752-2A45-9FFC-A4D6AD5BC7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2875640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81200"/>
            <a:ext cx="7772400" cy="1066800"/>
          </a:xfrm>
        </p:spPr>
        <p:txBody>
          <a:bodyPr/>
          <a:lstStyle>
            <a:lvl1pPr algn="ctr">
              <a:defRPr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048000"/>
            <a:ext cx="6400800" cy="838200"/>
          </a:xfrm>
        </p:spPr>
        <p:txBody>
          <a:bodyPr/>
          <a:lstStyle>
            <a:lvl1pPr marL="0" indent="0" algn="ctr">
              <a:buNone/>
              <a:defRPr sz="3200" b="1">
                <a:solidFill>
                  <a:srgbClr val="0070C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638300" y="4495800"/>
            <a:ext cx="5867400" cy="685800"/>
          </a:xfrm>
        </p:spPr>
        <p:txBody>
          <a:bodyPr/>
          <a:lstStyle>
            <a:lvl1pPr marL="0" indent="0" algn="ctr">
              <a:buNone/>
              <a:defRPr sz="3200" b="0">
                <a:solidFill>
                  <a:srgbClr val="FFC324"/>
                </a:solidFill>
              </a:defRPr>
            </a:lvl1pPr>
            <a:lvl2pPr marL="285750" indent="0">
              <a:buNone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638300" y="5638800"/>
            <a:ext cx="5867400" cy="685800"/>
          </a:xfrm>
        </p:spPr>
        <p:txBody>
          <a:bodyPr/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285750" indent="0">
              <a:buNone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20891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-9525"/>
            <a:ext cx="9167813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90800" y="457200"/>
            <a:ext cx="5410200" cy="1676400"/>
          </a:xfrm>
        </p:spPr>
        <p:txBody>
          <a:bodyPr anchor="t"/>
          <a:lstStyle>
            <a:lvl1pPr algn="l">
              <a:defRPr sz="45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0800" y="2133600"/>
            <a:ext cx="5410200" cy="2209800"/>
          </a:xfrm>
        </p:spPr>
        <p:txBody>
          <a:bodyPr/>
          <a:lstStyle>
            <a:lvl1pPr marL="0" indent="0" algn="l">
              <a:buNone/>
              <a:defRPr sz="1800">
                <a:solidFill>
                  <a:srgbClr val="1269A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hangingPunct="0">
              <a:defRPr/>
            </a:lvl1pPr>
          </a:lstStyle>
          <a:p>
            <a:pPr>
              <a:defRPr/>
            </a:pPr>
            <a:fld id="{7DAA9612-D513-414E-AC32-9AE29A9BFB3C}" type="datetimeFigureOut">
              <a:rPr lang="en-US" altLang="en-US"/>
              <a:pPr>
                <a:defRPr/>
              </a:pPr>
              <a:t>2/21/16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52063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5FACA3"/>
              </a:buClr>
              <a:defRPr/>
            </a:lvl1pPr>
            <a:lvl2pPr>
              <a:buClr>
                <a:srgbClr val="5FACA3"/>
              </a:buClr>
              <a:defRPr/>
            </a:lvl2pPr>
            <a:lvl3pPr>
              <a:buClr>
                <a:srgbClr val="5FACA3"/>
              </a:buClr>
              <a:defRPr/>
            </a:lvl3pPr>
            <a:lvl4pPr>
              <a:buClr>
                <a:srgbClr val="5FACA3"/>
              </a:buClr>
              <a:defRPr/>
            </a:lvl4pPr>
            <a:lvl5pPr>
              <a:buClr>
                <a:srgbClr val="5FACA3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hangingPunct="0">
              <a:defRPr/>
            </a:lvl1pPr>
          </a:lstStyle>
          <a:p>
            <a:pPr>
              <a:defRPr/>
            </a:pPr>
            <a:fld id="{890C4E33-8FC8-FB4E-B87D-67B57D9B7E82}" type="datetimeFigureOut">
              <a:rPr lang="en-US" altLang="en-US"/>
              <a:pPr>
                <a:defRPr/>
              </a:pPr>
              <a:t>2/21/16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6363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hangingPunct="0">
              <a:defRPr/>
            </a:lvl1pPr>
          </a:lstStyle>
          <a:p>
            <a:pPr>
              <a:defRPr/>
            </a:pPr>
            <a:fld id="{C333E858-D916-2F46-86F8-03CEDABEF8A9}" type="datetimeFigureOut">
              <a:rPr lang="en-US" altLang="en-US"/>
              <a:pPr>
                <a:defRPr/>
              </a:pPr>
              <a:t>2/21/16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485269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8E60D0-00BE-4F73-8019-FB74A9AD3ACF}" type="datetimeFigureOut">
              <a:rPr lang="en-US"/>
              <a:pPr>
                <a:defRPr/>
              </a:pPr>
              <a:t>2/21/16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B2607D-1119-4C93-A8CB-8D2FFF0026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hangingPunct="0">
              <a:defRPr/>
            </a:lvl1pPr>
          </a:lstStyle>
          <a:p>
            <a:pPr>
              <a:defRPr/>
            </a:pPr>
            <a:fld id="{17D4A823-2D1A-6F4C-8F48-94AA9F8BA4D2}" type="datetimeFigureOut">
              <a:rPr lang="en-US" altLang="en-US"/>
              <a:pPr>
                <a:defRPr/>
              </a:pPr>
              <a:t>2/21/16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054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hangingPunct="0">
              <a:defRPr/>
            </a:lvl1pPr>
          </a:lstStyle>
          <a:p>
            <a:pPr>
              <a:defRPr/>
            </a:pPr>
            <a:fld id="{BEFF640F-B582-FB4D-961E-745FE63F2329}" type="datetimeFigureOut">
              <a:rPr lang="en-US" altLang="en-US"/>
              <a:pPr>
                <a:defRPr/>
              </a:pPr>
              <a:t>2/21/16</a:t>
            </a:fld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6267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hangingPunct="0">
              <a:defRPr/>
            </a:lvl1pPr>
          </a:lstStyle>
          <a:p>
            <a:pPr>
              <a:defRPr/>
            </a:pPr>
            <a:fld id="{1FBE9AAF-EED2-F84F-979F-7CBF6364EA9D}" type="datetimeFigureOut">
              <a:rPr lang="en-US" altLang="en-US"/>
              <a:pPr>
                <a:defRPr/>
              </a:pPr>
              <a:t>2/21/16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6548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hangingPunct="0">
              <a:defRPr/>
            </a:lvl1pPr>
          </a:lstStyle>
          <a:p>
            <a:pPr>
              <a:defRPr/>
            </a:pPr>
            <a:fld id="{58F44D02-F150-D64A-88BA-B732820F1D9B}" type="datetimeFigureOut">
              <a:rPr lang="en-US" altLang="en-US"/>
              <a:pPr>
                <a:defRPr/>
              </a:pPr>
              <a:t>2/21/16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7404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hangingPunct="0">
              <a:defRPr/>
            </a:lvl1pPr>
          </a:lstStyle>
          <a:p>
            <a:pPr>
              <a:defRPr/>
            </a:pPr>
            <a:fld id="{E9EEF237-E385-7840-867C-010876106E80}" type="datetimeFigureOut">
              <a:rPr lang="en-US" altLang="en-US"/>
              <a:pPr>
                <a:defRPr/>
              </a:pPr>
              <a:t>2/21/16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40853"/>
      </p:ext>
    </p:extLst>
  </p:cSld>
  <p:clrMapOvr>
    <a:masterClrMapping/>
  </p:clrMapOvr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hangingPunct="0">
              <a:defRPr/>
            </a:lvl1pPr>
          </a:lstStyle>
          <a:p>
            <a:pPr>
              <a:defRPr/>
            </a:pPr>
            <a:fld id="{2118C3CF-B9AE-4D40-BA99-1033EE695C7A}" type="datetimeFigureOut">
              <a:rPr lang="en-US" altLang="en-US"/>
              <a:pPr>
                <a:defRPr/>
              </a:pPr>
              <a:t>2/21/16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02450"/>
      </p:ext>
    </p:extLst>
  </p:cSld>
  <p:clrMapOvr>
    <a:masterClrMapping/>
  </p:clrMapOvr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hangingPunct="0">
              <a:defRPr/>
            </a:lvl1pPr>
          </a:lstStyle>
          <a:p>
            <a:pPr>
              <a:defRPr/>
            </a:pPr>
            <a:fld id="{9F1C7D4C-DA72-AC4D-9C07-3DC225CCB80B}" type="datetimeFigureOut">
              <a:rPr lang="en-US" altLang="en-US"/>
              <a:pPr>
                <a:defRPr/>
              </a:pPr>
              <a:t>2/21/16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74802"/>
      </p:ext>
    </p:extLst>
  </p:cSld>
  <p:clrMapOvr>
    <a:masterClrMapping/>
  </p:clrMapOvr>
  <p:hf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hangingPunct="0">
              <a:defRPr/>
            </a:lvl1pPr>
          </a:lstStyle>
          <a:p>
            <a:pPr>
              <a:defRPr/>
            </a:pPr>
            <a:fld id="{41C6EA59-7719-1946-AFFD-4600DF503979}" type="datetimeFigureOut">
              <a:rPr lang="en-US" altLang="en-US"/>
              <a:pPr>
                <a:defRPr/>
              </a:pPr>
              <a:t>2/21/16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45562"/>
      </p:ext>
    </p:extLst>
  </p:cSld>
  <p:clrMapOvr>
    <a:masterClrMapping/>
  </p:clrMapOvr>
  <p:hf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81200"/>
            <a:ext cx="7772400" cy="1066800"/>
          </a:xfrm>
        </p:spPr>
        <p:txBody>
          <a:bodyPr/>
          <a:lstStyle>
            <a:lvl1pPr algn="ctr">
              <a:defRPr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048000"/>
            <a:ext cx="6400800" cy="838200"/>
          </a:xfrm>
        </p:spPr>
        <p:txBody>
          <a:bodyPr/>
          <a:lstStyle>
            <a:lvl1pPr marL="0" indent="0" algn="ctr">
              <a:buNone/>
              <a:defRPr sz="3200" b="1">
                <a:solidFill>
                  <a:srgbClr val="0070C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638300" y="4495800"/>
            <a:ext cx="5867400" cy="685800"/>
          </a:xfrm>
        </p:spPr>
        <p:txBody>
          <a:bodyPr/>
          <a:lstStyle>
            <a:lvl1pPr marL="0" indent="0" algn="ctr">
              <a:buNone/>
              <a:defRPr sz="3200" b="0">
                <a:solidFill>
                  <a:srgbClr val="FFC324"/>
                </a:solidFill>
              </a:defRPr>
            </a:lvl1pPr>
            <a:lvl2pPr marL="285750" indent="0">
              <a:buNone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638300" y="5638800"/>
            <a:ext cx="5867400" cy="685800"/>
          </a:xfrm>
        </p:spPr>
        <p:txBody>
          <a:bodyPr/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285750" indent="0">
              <a:buNone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83636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sub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723476" y="1143000"/>
            <a:ext cx="5856461" cy="914400"/>
          </a:xfrm>
          <a:prstGeom prst="rect">
            <a:avLst/>
          </a:prstGeom>
          <a:noFill/>
        </p:spPr>
        <p:txBody>
          <a:bodyPr/>
          <a:lstStyle>
            <a:lvl1pPr algn="l">
              <a:defRPr sz="3200" b="1">
                <a:solidFill>
                  <a:srgbClr val="1269A2"/>
                </a:solidFill>
                <a:latin typeface="+mn-lt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723476" y="2362200"/>
            <a:ext cx="5856461" cy="1447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769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C6150B-9663-4B80-A2C1-62C1687A5CA1}" type="datetimeFigureOut">
              <a:rPr lang="en-US"/>
              <a:pPr>
                <a:defRPr/>
              </a:pPr>
              <a:t>2/21/16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5D804C-B2C3-41FD-9714-7B143B701E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75350" y="1155031"/>
            <a:ext cx="6313661" cy="914400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rgbClr val="1269A2"/>
                </a:solidFill>
                <a:latin typeface="+mn-lt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675350" y="2298032"/>
            <a:ext cx="8011449" cy="4114799"/>
          </a:xfrm>
          <a:prstGeom prst="rect">
            <a:avLst/>
          </a:prstGeom>
        </p:spPr>
        <p:txBody>
          <a:bodyPr/>
          <a:lstStyle>
            <a:lvl1pPr marL="0" indent="0" algn="ctr">
              <a:buClr>
                <a:srgbClr val="DE6224"/>
              </a:buClr>
              <a:buSzPct val="70000"/>
              <a:buFont typeface="Wingdings" charset="2"/>
              <a:buNone/>
              <a:defRPr sz="2000">
                <a:solidFill>
                  <a:srgbClr val="002B52"/>
                </a:solidFill>
                <a:latin typeface="+mn-lt"/>
                <a:cs typeface="Arial"/>
              </a:defRPr>
            </a:lvl1pPr>
            <a:lvl2pPr marL="742950" indent="-285750">
              <a:buClr>
                <a:srgbClr val="008CC1"/>
              </a:buClr>
              <a:buSzPct val="70000"/>
              <a:buFont typeface="Wingdings" charset="2"/>
              <a:buChar char="§"/>
              <a:defRPr sz="2400">
                <a:latin typeface="+mn-lt"/>
                <a:cs typeface="Arial"/>
              </a:defRPr>
            </a:lvl2pPr>
            <a:lvl3pPr marL="1143000" indent="-228600">
              <a:buClr>
                <a:srgbClr val="002B52"/>
              </a:buClr>
              <a:buSzPct val="70000"/>
              <a:buFont typeface="Wingdings" charset="2"/>
              <a:buChar char="§"/>
              <a:defRPr sz="2400">
                <a:latin typeface="+mn-lt"/>
                <a:cs typeface="Arial"/>
              </a:defRPr>
            </a:lvl3pPr>
            <a:lvl4pPr marL="1600200" indent="-228600">
              <a:buClr>
                <a:srgbClr val="002B52"/>
              </a:buClr>
              <a:buSzPct val="70000"/>
              <a:buFont typeface="Wingdings" charset="2"/>
              <a:buChar char="§"/>
              <a:defRPr sz="2400">
                <a:latin typeface="+mn-lt"/>
                <a:cs typeface="Arial"/>
              </a:defRPr>
            </a:lvl4pPr>
            <a:lvl5pPr marL="2057400" indent="-228600">
              <a:buClr>
                <a:srgbClr val="002B52"/>
              </a:buClr>
              <a:buSzPct val="70000"/>
              <a:buFont typeface="Wingdings" charset="2"/>
              <a:buChar char="§"/>
              <a:defRPr sz="2400">
                <a:latin typeface="+mn-lt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0541881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03362" y="1105123"/>
            <a:ext cx="6483238" cy="914400"/>
          </a:xfrm>
          <a:prstGeom prst="rect">
            <a:avLst/>
          </a:prstGeom>
        </p:spPr>
        <p:txBody>
          <a:bodyPr/>
          <a:lstStyle>
            <a:lvl1pPr algn="l">
              <a:defRPr sz="3200" b="1" cap="all">
                <a:solidFill>
                  <a:srgbClr val="F05134"/>
                </a:solidFill>
                <a:latin typeface="+mn-lt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985656"/>
            <a:ext cx="8153400" cy="2743200"/>
          </a:xfrm>
          <a:prstGeom prst="rect">
            <a:avLst/>
          </a:prstGeom>
        </p:spPr>
        <p:txBody>
          <a:bodyPr anchor="t" anchorCtr="0"/>
          <a:lstStyle>
            <a:lvl1pPr marL="0" indent="0">
              <a:buClr>
                <a:srgbClr val="DE6224"/>
              </a:buClr>
              <a:buSzPct val="70000"/>
              <a:buFont typeface="Wingdings" charset="2"/>
              <a:buNone/>
              <a:defRPr sz="2400">
                <a:solidFill>
                  <a:srgbClr val="1269A2"/>
                </a:solidFill>
                <a:latin typeface="+mn-lt"/>
                <a:cs typeface="Arial"/>
              </a:defRPr>
            </a:lvl1pPr>
            <a:lvl2pPr marL="742950" indent="-285750">
              <a:buClr>
                <a:srgbClr val="002B52"/>
              </a:buClr>
              <a:buSzPct val="70000"/>
              <a:buFont typeface="Wingdings" charset="2"/>
              <a:buChar char="§"/>
              <a:defRPr sz="2400"/>
            </a:lvl2pPr>
            <a:lvl3pPr marL="1143000" indent="-228600">
              <a:buClr>
                <a:srgbClr val="002B52"/>
              </a:buClr>
              <a:buSzPct val="70000"/>
              <a:buFont typeface="Wingdings" charset="2"/>
              <a:buChar char="§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730082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5"/>
          <p:cNvSpPr>
            <a:spLocks noGrp="1"/>
          </p:cNvSpPr>
          <p:nvPr>
            <p:ph sz="quarter" idx="4"/>
          </p:nvPr>
        </p:nvSpPr>
        <p:spPr>
          <a:xfrm>
            <a:off x="718128" y="2284663"/>
            <a:ext cx="7761461" cy="4114799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05134"/>
              </a:buClr>
              <a:buSzPct val="70000"/>
              <a:buFont typeface="Wingdings" charset="2"/>
              <a:buChar char="§"/>
              <a:defRPr sz="2400">
                <a:solidFill>
                  <a:srgbClr val="404040"/>
                </a:solidFill>
                <a:latin typeface="+mn-lt"/>
                <a:cs typeface="Arial"/>
              </a:defRPr>
            </a:lvl1pPr>
            <a:lvl2pPr marL="742950" indent="-285750">
              <a:buClr>
                <a:srgbClr val="1269A2"/>
              </a:buClr>
              <a:buSzPct val="70000"/>
              <a:buFont typeface="Wingdings" charset="2"/>
              <a:buChar char="§"/>
              <a:defRPr sz="2400">
                <a:latin typeface="+mn-lt"/>
                <a:cs typeface="Arial"/>
              </a:defRPr>
            </a:lvl2pPr>
            <a:lvl3pPr marL="1143000" indent="-228600">
              <a:buClrTx/>
              <a:buSzPct val="70000"/>
              <a:buFont typeface="Wingdings" charset="2"/>
              <a:buChar char="§"/>
              <a:defRPr sz="2400">
                <a:latin typeface="+mn-lt"/>
                <a:cs typeface="Arial"/>
              </a:defRPr>
            </a:lvl3pPr>
            <a:lvl4pPr marL="1600200" indent="-228600">
              <a:buClr>
                <a:srgbClr val="002B52"/>
              </a:buClr>
              <a:buSzPct val="70000"/>
              <a:buFont typeface="Wingdings" charset="2"/>
              <a:buChar char="§"/>
              <a:defRPr sz="2400">
                <a:latin typeface="+mn-lt"/>
                <a:cs typeface="Arial"/>
              </a:defRPr>
            </a:lvl4pPr>
            <a:lvl5pPr marL="2057400" indent="-228600">
              <a:buClr>
                <a:srgbClr val="002B52"/>
              </a:buClr>
              <a:buSzPct val="70000"/>
              <a:buFont typeface="Wingdings" charset="2"/>
              <a:buChar char="§"/>
              <a:defRPr sz="2400">
                <a:latin typeface="+mn-lt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96739" y="1141662"/>
            <a:ext cx="6313661" cy="914400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rgbClr val="1269A2"/>
                </a:solidFill>
                <a:latin typeface="+mn-lt"/>
                <a:cs typeface="Arial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3036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BayREN_PP_template_inside_v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692330" y="2191085"/>
            <a:ext cx="3879670" cy="4199466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05134"/>
              </a:buClr>
              <a:buSzPct val="70000"/>
              <a:buFont typeface="Wingdings" charset="2"/>
              <a:buChar char="§"/>
              <a:defRPr sz="2400">
                <a:solidFill>
                  <a:srgbClr val="404040"/>
                </a:solidFill>
                <a:latin typeface="+mn-lt"/>
                <a:cs typeface="Arial"/>
              </a:defRPr>
            </a:lvl1pPr>
            <a:lvl2pPr marL="742950" indent="-285750">
              <a:buClr>
                <a:srgbClr val="1269A2"/>
              </a:buClr>
              <a:buSzPct val="70000"/>
              <a:buFont typeface="Wingdings" charset="2"/>
              <a:buChar char="§"/>
              <a:defRPr sz="2400">
                <a:latin typeface="+mn-lt"/>
                <a:cs typeface="Arial"/>
              </a:defRPr>
            </a:lvl2pPr>
            <a:lvl3pPr marL="1143000" indent="-228600">
              <a:buClr>
                <a:srgbClr val="002B52"/>
              </a:buClr>
              <a:buSzPct val="70000"/>
              <a:buFont typeface="Wingdings" charset="2"/>
              <a:buChar char="§"/>
              <a:defRPr sz="2400">
                <a:latin typeface="+mn-lt"/>
                <a:cs typeface="Arial"/>
              </a:defRPr>
            </a:lvl3pPr>
            <a:lvl4pPr marL="1714500" indent="-342900">
              <a:buClr>
                <a:srgbClr val="F05134"/>
              </a:buClr>
              <a:buSzPct val="70000"/>
              <a:buFont typeface="Wingdings" charset="2"/>
              <a:buChar char="§"/>
              <a:defRPr sz="2400">
                <a:latin typeface="+mn-lt"/>
                <a:cs typeface="Arial"/>
              </a:defRPr>
            </a:lvl4pPr>
            <a:lvl5pPr marL="2057400" indent="-228600">
              <a:buClr>
                <a:srgbClr val="1269A2"/>
              </a:buClr>
              <a:buSzPct val="70000"/>
              <a:buFont typeface="Wingdings" charset="2"/>
              <a:buChar char="§"/>
              <a:defRPr sz="2000">
                <a:latin typeface="+mn-lt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2191085"/>
            <a:ext cx="4038600" cy="4199466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05134"/>
              </a:buClr>
              <a:buSzPct val="70000"/>
              <a:buFont typeface="Wingdings" charset="2"/>
              <a:buChar char="§"/>
              <a:defRPr sz="2400">
                <a:solidFill>
                  <a:srgbClr val="404040"/>
                </a:solidFill>
                <a:latin typeface="+mn-lt"/>
                <a:cs typeface="Arial"/>
              </a:defRPr>
            </a:lvl1pPr>
            <a:lvl2pPr marL="742950" indent="-285750">
              <a:buClr>
                <a:srgbClr val="1269A2"/>
              </a:buClr>
              <a:buSzPct val="70000"/>
              <a:buFont typeface="Wingdings" charset="2"/>
              <a:buChar char="§"/>
              <a:defRPr sz="2400">
                <a:solidFill>
                  <a:srgbClr val="000000"/>
                </a:solidFill>
                <a:latin typeface="+mn-lt"/>
                <a:cs typeface="Arial"/>
              </a:defRPr>
            </a:lvl2pPr>
            <a:lvl3pPr marL="1143000" indent="-228600">
              <a:buClrTx/>
              <a:buSzPct val="70000"/>
              <a:buFont typeface="Wingdings" charset="2"/>
              <a:buChar char="§"/>
              <a:defRPr sz="2400">
                <a:solidFill>
                  <a:srgbClr val="000000"/>
                </a:solidFill>
                <a:latin typeface="+mn-lt"/>
                <a:cs typeface="Arial"/>
              </a:defRPr>
            </a:lvl3pPr>
            <a:lvl4pPr marL="1714500" indent="-342900">
              <a:buClr>
                <a:srgbClr val="F05134"/>
              </a:buClr>
              <a:buSzPct val="70000"/>
              <a:buFont typeface="Wingdings" charset="2"/>
              <a:buChar char="§"/>
              <a:defRPr sz="2400">
                <a:solidFill>
                  <a:srgbClr val="000000"/>
                </a:solidFill>
                <a:latin typeface="+mn-lt"/>
                <a:cs typeface="Arial"/>
              </a:defRPr>
            </a:lvl4pPr>
            <a:lvl5pPr marL="2057400" indent="-228600">
              <a:buClr>
                <a:srgbClr val="1269A2"/>
              </a:buClr>
              <a:buSzPct val="70000"/>
              <a:buFont typeface="Wingdings" charset="2"/>
              <a:buChar char="§"/>
              <a:defRPr sz="20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675350" y="1115818"/>
            <a:ext cx="6313661" cy="914400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rgbClr val="1269A2"/>
                </a:solidFill>
                <a:latin typeface="+mn-lt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D9D9D9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 defTabSz="457200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4657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2"/>
          <p:cNvSpPr>
            <a:spLocks noGrp="1"/>
          </p:cNvSpPr>
          <p:nvPr>
            <p:ph type="body" idx="1"/>
          </p:nvPr>
        </p:nvSpPr>
        <p:spPr>
          <a:xfrm>
            <a:off x="696739" y="1857374"/>
            <a:ext cx="3875261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>
                <a:solidFill>
                  <a:srgbClr val="1269A2"/>
                </a:solidFill>
                <a:latin typeface="+mn-lt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402" y="1857374"/>
            <a:ext cx="403859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>
                <a:solidFill>
                  <a:srgbClr val="1269A2"/>
                </a:solidFill>
                <a:latin typeface="+mn-lt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696739" y="890587"/>
            <a:ext cx="6466061" cy="762000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rgbClr val="1269A2"/>
                </a:solidFill>
                <a:latin typeface="+mn-lt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sz="half" idx="11"/>
          </p:nvPr>
        </p:nvSpPr>
        <p:spPr>
          <a:xfrm>
            <a:off x="692330" y="2497136"/>
            <a:ext cx="3879670" cy="360045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05134"/>
              </a:buClr>
              <a:buSzPct val="70000"/>
              <a:buFont typeface="Wingdings" charset="2"/>
              <a:buChar char="§"/>
              <a:defRPr sz="2400">
                <a:solidFill>
                  <a:srgbClr val="404040"/>
                </a:solidFill>
                <a:latin typeface="+mn-lt"/>
                <a:cs typeface="Arial"/>
              </a:defRPr>
            </a:lvl1pPr>
            <a:lvl2pPr marL="742950" indent="-285750">
              <a:buClr>
                <a:srgbClr val="1269A2"/>
              </a:buClr>
              <a:buSzPct val="70000"/>
              <a:buFont typeface="Wingdings" charset="2"/>
              <a:buChar char="§"/>
              <a:defRPr sz="2400">
                <a:latin typeface="+mn-lt"/>
                <a:cs typeface="Arial"/>
              </a:defRPr>
            </a:lvl2pPr>
            <a:lvl3pPr marL="1143000" indent="-228600">
              <a:buClrTx/>
              <a:buSzPct val="70000"/>
              <a:buFont typeface="Wingdings" charset="2"/>
              <a:buChar char="§"/>
              <a:defRPr sz="2400">
                <a:latin typeface="+mn-lt"/>
                <a:cs typeface="Arial"/>
              </a:defRPr>
            </a:lvl3pPr>
            <a:lvl4pPr marL="1600200" indent="-228600">
              <a:buClr>
                <a:srgbClr val="F05134"/>
              </a:buClr>
              <a:buSzPct val="70000"/>
              <a:buFont typeface="Wingdings" charset="2"/>
              <a:buChar char="§"/>
              <a:defRPr sz="2000">
                <a:latin typeface="+mn-lt"/>
                <a:cs typeface="Arial"/>
              </a:defRPr>
            </a:lvl4pPr>
            <a:lvl5pPr marL="2057400" indent="-228600">
              <a:buClr>
                <a:srgbClr val="002B52"/>
              </a:buClr>
              <a:buSzPct val="70000"/>
              <a:buFont typeface="Wingdings" charset="2"/>
              <a:buChar char="§"/>
              <a:defRPr sz="2400">
                <a:latin typeface="+mn-lt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9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2495550"/>
            <a:ext cx="4038600" cy="360045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05134"/>
              </a:buClr>
              <a:buSzPct val="70000"/>
              <a:buFont typeface="Wingdings" charset="2"/>
              <a:buChar char="§"/>
              <a:defRPr sz="2400">
                <a:solidFill>
                  <a:srgbClr val="404040"/>
                </a:solidFill>
                <a:latin typeface="+mn-lt"/>
                <a:cs typeface="Arial"/>
              </a:defRPr>
            </a:lvl1pPr>
            <a:lvl2pPr marL="742950" indent="-285750">
              <a:buClr>
                <a:srgbClr val="1269A2"/>
              </a:buClr>
              <a:buSzPct val="70000"/>
              <a:buFont typeface="Wingdings" charset="2"/>
              <a:buChar char="§"/>
              <a:defRPr sz="2400">
                <a:solidFill>
                  <a:srgbClr val="000000"/>
                </a:solidFill>
                <a:latin typeface="+mn-lt"/>
                <a:cs typeface="Arial"/>
              </a:defRPr>
            </a:lvl2pPr>
            <a:lvl3pPr marL="1143000" indent="-228600">
              <a:buClrTx/>
              <a:buSzPct val="70000"/>
              <a:buFont typeface="Wingdings" charset="2"/>
              <a:buChar char="§"/>
              <a:defRPr sz="2400">
                <a:solidFill>
                  <a:srgbClr val="000000"/>
                </a:solidFill>
                <a:latin typeface="+mn-lt"/>
                <a:cs typeface="Arial"/>
              </a:defRPr>
            </a:lvl3pPr>
            <a:lvl4pPr marL="1600200" indent="-228600">
              <a:buClr>
                <a:srgbClr val="F05134"/>
              </a:buClr>
              <a:buSzPct val="70000"/>
              <a:buFont typeface="Wingdings" charset="2"/>
              <a:buChar char="§"/>
              <a:defRPr sz="2000">
                <a:solidFill>
                  <a:srgbClr val="000000"/>
                </a:solidFill>
                <a:latin typeface="+mn-lt"/>
                <a:cs typeface="Arial"/>
              </a:defRPr>
            </a:lvl4pPr>
            <a:lvl5pPr marL="2057400" indent="-228600">
              <a:buSzPct val="50000"/>
              <a:buFont typeface="Wingdings" charset="2"/>
              <a:buChar char="q"/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1716152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85800" y="1295400"/>
            <a:ext cx="2362200" cy="838200"/>
          </a:xfrm>
          <a:prstGeom prst="rect">
            <a:avLst/>
          </a:prstGeom>
        </p:spPr>
        <p:txBody>
          <a:bodyPr anchor="t" anchorCtr="0"/>
          <a:lstStyle>
            <a:lvl1pPr algn="l">
              <a:defRPr sz="2400" b="1">
                <a:solidFill>
                  <a:srgbClr val="1269A2"/>
                </a:solidFill>
                <a:latin typeface="+mn-lt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200400" y="1295401"/>
            <a:ext cx="5562600" cy="426720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05134"/>
              </a:buClr>
              <a:buSzPct val="70000"/>
              <a:buFont typeface="Wingdings" charset="2"/>
              <a:buChar char="§"/>
              <a:defRPr sz="2400">
                <a:latin typeface="+mj-lt"/>
                <a:cs typeface="Arial"/>
              </a:defRPr>
            </a:lvl1pPr>
            <a:lvl2pPr marL="742950" indent="-285750">
              <a:buClr>
                <a:srgbClr val="1269A2"/>
              </a:buClr>
              <a:buSzPct val="70000"/>
              <a:buFont typeface="Wingdings" charset="2"/>
              <a:buChar char="§"/>
              <a:defRPr sz="2400">
                <a:latin typeface="+mj-lt"/>
                <a:cs typeface="Arial"/>
              </a:defRPr>
            </a:lvl2pPr>
            <a:lvl3pPr marL="1143000" indent="-228600">
              <a:buClrTx/>
              <a:buSzPct val="70000"/>
              <a:buFont typeface="Wingdings" charset="2"/>
              <a:buChar char="§"/>
              <a:defRPr sz="2400">
                <a:latin typeface="+mj-lt"/>
                <a:cs typeface="Arial"/>
              </a:defRPr>
            </a:lvl3pPr>
            <a:lvl4pPr marL="1600200" indent="-228600">
              <a:buClr>
                <a:srgbClr val="F05134"/>
              </a:buClr>
              <a:buSzPct val="70000"/>
              <a:buFont typeface="Wingdings" charset="2"/>
              <a:buChar char="§"/>
              <a:defRPr sz="2400">
                <a:latin typeface="+mj-lt"/>
                <a:cs typeface="Arial"/>
              </a:defRPr>
            </a:lvl4pPr>
            <a:lvl5pPr marL="2057400" indent="-228600">
              <a:buClr>
                <a:srgbClr val="1269A2"/>
              </a:buClr>
              <a:buSzPct val="70000"/>
              <a:buFont typeface="Wingdings" charset="2"/>
              <a:buChar char="§"/>
              <a:defRPr sz="2000">
                <a:latin typeface="+mj-lt"/>
                <a:cs typeface="Arial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286000"/>
            <a:ext cx="2362201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+mj-lt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83444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idx="1"/>
          </p:nvPr>
        </p:nvSpPr>
        <p:spPr>
          <a:xfrm>
            <a:off x="713672" y="2133597"/>
            <a:ext cx="8049328" cy="3234412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rgbClr val="002B52"/>
                </a:solidFill>
                <a:latin typeface="+mn-lt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722139" y="5520409"/>
            <a:ext cx="8040861" cy="7502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000000"/>
                </a:solidFill>
                <a:latin typeface="+mn-lt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96739" y="1066798"/>
            <a:ext cx="6542261" cy="914400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rgbClr val="1269A2"/>
                </a:solidFill>
                <a:latin typeface="+mn-lt"/>
                <a:cs typeface="Arial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6404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5023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BC5285-0D6B-491B-B716-89F6F1EBD95D}" type="datetimeFigureOut">
              <a:rPr lang="en-US"/>
              <a:pPr>
                <a:defRPr/>
              </a:pPr>
              <a:t>2/21/16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289A63-9252-4C06-80C8-5947480973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C6516B-735A-4D0F-8DA5-97B8A8538C26}" type="datetimeFigureOut">
              <a:rPr lang="en-US"/>
              <a:pPr>
                <a:defRPr/>
              </a:pPr>
              <a:t>2/21/16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BC716B-9E6D-4081-8F8A-8CF5758556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9846DF-3625-4343-966F-BD618BAABC77}" type="datetimeFigureOut">
              <a:rPr lang="en-US"/>
              <a:pPr>
                <a:defRPr/>
              </a:pPr>
              <a:t>2/21/16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C1E4DE-EF2A-4411-817C-66C2AFB8A0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064B1B-46A1-4243-87A9-214838C4E697}" type="datetimeFigureOut">
              <a:rPr lang="en-US"/>
              <a:pPr>
                <a:defRPr/>
              </a:pPr>
              <a:t>2/21/16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9898F9-737D-4368-B676-9D142C239B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4FFA68-E797-4460-82B8-4614B4A43B8B}" type="datetimeFigureOut">
              <a:rPr lang="en-US"/>
              <a:pPr>
                <a:defRPr/>
              </a:pPr>
              <a:t>2/21/16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AB07BD-A537-4990-BFC2-3DE7DCED26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6.xml"/><Relationship Id="rId13" Type="http://schemas.openxmlformats.org/officeDocument/2006/relationships/theme" Target="../theme/theme4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4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38.xml"/><Relationship Id="rId13" Type="http://schemas.openxmlformats.org/officeDocument/2006/relationships/theme" Target="../theme/theme5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9.xml"/><Relationship Id="rId4" Type="http://schemas.openxmlformats.org/officeDocument/2006/relationships/slideLayout" Target="../slideLayouts/slideLayout30.xml"/><Relationship Id="rId5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3.xml"/><Relationship Id="rId8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6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.jpeg"/><Relationship Id="rId12" Type="http://schemas.openxmlformats.org/officeDocument/2006/relationships/image" Target="../media/image4.jpeg"/><Relationship Id="rId1" Type="http://schemas.openxmlformats.org/officeDocument/2006/relationships/slideLayout" Target="../slideLayouts/slideLayout39.xml"/><Relationship Id="rId2" Type="http://schemas.openxmlformats.org/officeDocument/2006/relationships/slideLayout" Target="../slideLayouts/slideLayout40.xml"/><Relationship Id="rId3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5.xml"/><Relationship Id="rId8" Type="http://schemas.openxmlformats.org/officeDocument/2006/relationships/slideLayout" Target="../slideLayouts/slideLayout46.xml"/><Relationship Id="rId9" Type="http://schemas.openxmlformats.org/officeDocument/2006/relationships/slideLayout" Target="../slideLayouts/slideLayout47.xml"/><Relationship Id="rId10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861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64" charset="-128"/>
          <a:cs typeface="ＭＳ Ｐゴシック" pitchFamily="-64" charset="-128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4" charset="0"/>
          <a:ea typeface="ＭＳ Ｐゴシック" pitchFamily="-64" charset="-128"/>
          <a:cs typeface="ＭＳ Ｐゴシック" pitchFamily="-64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4" charset="0"/>
          <a:ea typeface="ＭＳ Ｐゴシック" pitchFamily="-64" charset="-128"/>
          <a:cs typeface="ＭＳ Ｐゴシック" pitchFamily="-64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4" charset="0"/>
          <a:ea typeface="ＭＳ Ｐゴシック" pitchFamily="-64" charset="-128"/>
          <a:cs typeface="ＭＳ Ｐゴシック" pitchFamily="-64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4" charset="0"/>
          <a:ea typeface="ＭＳ Ｐゴシック" pitchFamily="-64" charset="-128"/>
          <a:cs typeface="ＭＳ Ｐゴシック" pitchFamily="-6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4" charset="0"/>
          <a:ea typeface="ＭＳ Ｐゴシック" pitchFamily="-64" charset="-128"/>
          <a:cs typeface="ＭＳ Ｐゴシック" pitchFamily="-6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4" charset="0"/>
          <a:ea typeface="ＭＳ Ｐゴシック" pitchFamily="-64" charset="-128"/>
          <a:cs typeface="ＭＳ Ｐゴシック" pitchFamily="-6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4" charset="0"/>
          <a:ea typeface="ＭＳ Ｐゴシック" pitchFamily="-64" charset="-128"/>
          <a:cs typeface="ＭＳ Ｐゴシック" pitchFamily="-6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4" charset="0"/>
          <a:ea typeface="ＭＳ Ｐゴシック" pitchFamily="-64" charset="-128"/>
          <a:cs typeface="ＭＳ Ｐゴシック" pitchFamily="-64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-64" charset="0"/>
        <a:buChar char="•"/>
        <a:defRPr sz="3200" kern="1200">
          <a:solidFill>
            <a:schemeClr val="tx1"/>
          </a:solidFill>
          <a:latin typeface="+mn-lt"/>
          <a:ea typeface="ＭＳ Ｐゴシック" pitchFamily="-64" charset="-128"/>
          <a:cs typeface="ＭＳ Ｐゴシック" pitchFamily="-64" charset="-128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-64" charset="0"/>
        <a:buChar char="–"/>
        <a:defRPr sz="2800" kern="1200">
          <a:solidFill>
            <a:schemeClr val="tx1"/>
          </a:solidFill>
          <a:latin typeface="+mn-lt"/>
          <a:ea typeface="ＭＳ Ｐゴシック" pitchFamily="-64" charset="-128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-64" charset="0"/>
        <a:buChar char="•"/>
        <a:defRPr sz="2400" kern="1200">
          <a:solidFill>
            <a:schemeClr val="tx1"/>
          </a:solidFill>
          <a:latin typeface="+mn-lt"/>
          <a:ea typeface="ＭＳ Ｐゴシック" pitchFamily="-64" charset="-128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-64" charset="0"/>
        <a:buChar char="–"/>
        <a:defRPr sz="2000" kern="1200">
          <a:solidFill>
            <a:schemeClr val="tx1"/>
          </a:solidFill>
          <a:latin typeface="+mn-lt"/>
          <a:ea typeface="ＭＳ Ｐゴシック" pitchFamily="-64" charset="-128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-64" charset="0"/>
        <a:buChar char="»"/>
        <a:defRPr sz="2000" kern="1200">
          <a:solidFill>
            <a:schemeClr val="tx1"/>
          </a:solidFill>
          <a:latin typeface="+mn-lt"/>
          <a:ea typeface="ＭＳ Ｐゴシック" pitchFamily="-6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9700" algn="l" rtl="0">
              <a:spcBef>
                <a:spcPts val="640"/>
              </a:spcBef>
              <a:buClr>
                <a:schemeClr val="dk1"/>
              </a:buClr>
              <a:buFont typeface="Calibri"/>
              <a:buChar char="•"/>
              <a:defRPr/>
            </a:lvl1pPr>
            <a:lvl2pPr marL="742950" marR="0" indent="-107950" algn="l" rtl="0">
              <a:spcBef>
                <a:spcPts val="560"/>
              </a:spcBef>
              <a:buClr>
                <a:schemeClr val="dk1"/>
              </a:buClr>
              <a:buFont typeface="Calibri"/>
              <a:buChar char="–"/>
              <a:defRPr/>
            </a:lvl2pPr>
            <a:lvl3pPr marL="1143000" marR="0" indent="-76200" algn="l" rtl="0">
              <a:spcBef>
                <a:spcPts val="480"/>
              </a:spcBef>
              <a:buClr>
                <a:schemeClr val="dk1"/>
              </a:buClr>
              <a:buFont typeface="Calibri"/>
              <a:buChar char="•"/>
              <a:defRPr/>
            </a:lvl3pPr>
            <a:lvl4pPr marL="16002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–"/>
              <a:defRPr/>
            </a:lvl4pPr>
            <a:lvl5pPr marL="20574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»"/>
              <a:defRPr/>
            </a:lvl5pPr>
            <a:lvl6pPr marL="25146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pPr fontAlgn="auto"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12" name="Shape 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pPr fontAlgn="auto"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pPr fontAlgn="auto"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398944651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4" r:id="rId1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9700" algn="l" rtl="0">
              <a:spcBef>
                <a:spcPts val="640"/>
              </a:spcBef>
              <a:buClr>
                <a:schemeClr val="dk1"/>
              </a:buClr>
              <a:buFont typeface="Calibri"/>
              <a:buChar char="•"/>
              <a:defRPr/>
            </a:lvl1pPr>
            <a:lvl2pPr marL="742950" marR="0" indent="-107950" algn="l" rtl="0">
              <a:spcBef>
                <a:spcPts val="560"/>
              </a:spcBef>
              <a:buClr>
                <a:schemeClr val="dk1"/>
              </a:buClr>
              <a:buFont typeface="Calibri"/>
              <a:buChar char="–"/>
              <a:defRPr/>
            </a:lvl2pPr>
            <a:lvl3pPr marL="1143000" marR="0" indent="-76200" algn="l" rtl="0">
              <a:spcBef>
                <a:spcPts val="480"/>
              </a:spcBef>
              <a:buClr>
                <a:schemeClr val="dk1"/>
              </a:buClr>
              <a:buFont typeface="Calibri"/>
              <a:buChar char="•"/>
              <a:defRPr/>
            </a:lvl3pPr>
            <a:lvl4pPr marL="16002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–"/>
              <a:defRPr/>
            </a:lvl4pPr>
            <a:lvl5pPr marL="20574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»"/>
              <a:defRPr/>
            </a:lvl5pPr>
            <a:lvl6pPr marL="25146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pPr fontAlgn="auto"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pPr fontAlgn="auto"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pPr fontAlgn="auto"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197960326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8" r:id="rId1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838200"/>
            <a:ext cx="7886700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536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defTabSz="914400" eaLnBrk="1" hangingPunct="1">
              <a:defRPr sz="9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40656510-C029-C24B-8F6B-AABE52BE75CC}" type="datetimeFigureOut">
              <a:rPr lang="en-US" altLang="en-US">
                <a:ea typeface="ＭＳ Ｐゴシック" charset="-128"/>
                <a:cs typeface=""/>
              </a:rPr>
              <a:pPr>
                <a:defRPr/>
              </a:pPr>
              <a:t>2/21/16</a:t>
            </a:fld>
            <a:endParaRPr lang="en-US" altLang="en-US">
              <a:ea typeface="ＭＳ Ｐゴシック" charset="-128"/>
              <a:cs typeface="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914400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914400" eaLnBrk="1" hangingPunct="1">
              <a:defRPr sz="9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97A8E45E-7E41-B845-B141-657E5F402479}" type="slidenum">
              <a:rPr lang="en-US" altLang="en-US">
                <a:ea typeface="ＭＳ Ｐゴシック" charset="-128"/>
                <a:cs typeface=""/>
              </a:rPr>
              <a:pPr>
                <a:defRPr/>
              </a:pPr>
              <a:t>‹#›</a:t>
            </a:fld>
            <a:endParaRPr lang="en-US" altLang="en-US">
              <a:ea typeface="ＭＳ Ｐゴシック" charset="-128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738647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  <p:sldLayoutId id="2147483887" r:id="rId2"/>
    <p:sldLayoutId id="2147483888" r:id="rId3"/>
    <p:sldLayoutId id="2147483889" r:id="rId4"/>
    <p:sldLayoutId id="2147483890" r:id="rId5"/>
    <p:sldLayoutId id="2147483891" r:id="rId6"/>
    <p:sldLayoutId id="2147483892" r:id="rId7"/>
    <p:sldLayoutId id="2147483893" r:id="rId8"/>
    <p:sldLayoutId id="2147483894" r:id="rId9"/>
    <p:sldLayoutId id="2147483895" r:id="rId10"/>
    <p:sldLayoutId id="2147483896" r:id="rId11"/>
    <p:sldLayoutId id="2147483897" r:id="rId12"/>
  </p:sldLayoutIdLst>
  <p:hf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 kern="1200">
          <a:solidFill>
            <a:srgbClr val="1269A2"/>
          </a:solidFill>
          <a:latin typeface="Arial"/>
          <a:ea typeface="ＭＳ Ｐゴシック" charset="0"/>
          <a:cs typeface="Arial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1269A2"/>
          </a:solidFill>
          <a:latin typeface="Arial" charset="0"/>
          <a:ea typeface="ＭＳ Ｐゴシック" charset="0"/>
          <a:cs typeface="Arial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1269A2"/>
          </a:solidFill>
          <a:latin typeface="Arial" charset="0"/>
          <a:ea typeface="ＭＳ Ｐゴシック" charset="0"/>
          <a:cs typeface="Arial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1269A2"/>
          </a:solidFill>
          <a:latin typeface="Arial" charset="0"/>
          <a:ea typeface="ＭＳ Ｐゴシック" charset="0"/>
          <a:cs typeface="Arial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1269A2"/>
          </a:solidFill>
          <a:latin typeface="Arial" charset="0"/>
          <a:ea typeface="ＭＳ Ｐゴシック" charset="0"/>
          <a:cs typeface="Arial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1269A2"/>
          </a:solidFill>
          <a:latin typeface="Arial" charset="0"/>
          <a:ea typeface="ＭＳ Ｐゴシック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1269A2"/>
          </a:solidFill>
          <a:latin typeface="Arial" charset="0"/>
          <a:ea typeface="ＭＳ Ｐゴシック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1269A2"/>
          </a:solidFill>
          <a:latin typeface="Arial" charset="0"/>
          <a:ea typeface="ＭＳ Ｐゴシック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1269A2"/>
          </a:solidFill>
          <a:latin typeface="Arial" charset="0"/>
          <a:ea typeface="ＭＳ Ｐゴシック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Clr>
          <a:srgbClr val="F05133"/>
        </a:buClr>
        <a:buFont typeface="Arial" charset="0"/>
        <a:buChar char="•"/>
        <a:defRPr sz="21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Clr>
          <a:srgbClr val="F05133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Clr>
          <a:srgbClr val="F05133"/>
        </a:buClr>
        <a:buFont typeface="Arial" charset="0"/>
        <a:buChar char="•"/>
        <a:defRPr sz="15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Clr>
          <a:srgbClr val="F05133"/>
        </a:buClr>
        <a:buFont typeface="Arial" charset="0"/>
        <a:buChar char="•"/>
        <a:defRPr sz="13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Clr>
          <a:srgbClr val="F05133"/>
        </a:buClr>
        <a:buFont typeface="Arial" charset="0"/>
        <a:buChar char="•"/>
        <a:defRPr sz="13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838200"/>
            <a:ext cx="7886700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defTabSz="914400" eaLnBrk="1" hangingPunct="1">
              <a:defRPr sz="9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F76AD2C1-A1DD-8440-9824-D3CCC5A3FEB1}" type="datetimeFigureOut">
              <a:rPr lang="en-US" altLang="en-US">
                <a:ea typeface="ＭＳ Ｐゴシック" charset="-128"/>
                <a:cs typeface=""/>
              </a:rPr>
              <a:pPr>
                <a:defRPr/>
              </a:pPr>
              <a:t>2/21/16</a:t>
            </a:fld>
            <a:endParaRPr lang="en-US" altLang="en-US">
              <a:ea typeface="ＭＳ Ｐゴシック" charset="-128"/>
              <a:cs typeface="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914400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914400" eaLnBrk="1" hangingPunct="1">
              <a:defRPr sz="9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7A6C7044-31D0-7C4D-AD41-8EB0CC258AA6}" type="slidenum">
              <a:rPr lang="en-US" altLang="en-US">
                <a:ea typeface="ＭＳ Ｐゴシック" charset="-128"/>
                <a:cs typeface=""/>
              </a:rPr>
              <a:pPr>
                <a:defRPr/>
              </a:pPr>
              <a:t>‹#›</a:t>
            </a:fld>
            <a:endParaRPr lang="en-US" altLang="en-US">
              <a:ea typeface="ＭＳ Ｐゴシック" charset="-128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386510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</p:sldLayoutIdLst>
  <p:hf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 kern="1200">
          <a:solidFill>
            <a:srgbClr val="1269A2"/>
          </a:solidFill>
          <a:latin typeface="Arial"/>
          <a:ea typeface="ＭＳ Ｐゴシック" charset="0"/>
          <a:cs typeface="Arial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1269A2"/>
          </a:solidFill>
          <a:latin typeface="Arial" charset="0"/>
          <a:ea typeface="ＭＳ Ｐゴシック" charset="0"/>
          <a:cs typeface="Arial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1269A2"/>
          </a:solidFill>
          <a:latin typeface="Arial" charset="0"/>
          <a:ea typeface="ＭＳ Ｐゴシック" charset="0"/>
          <a:cs typeface="Arial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1269A2"/>
          </a:solidFill>
          <a:latin typeface="Arial" charset="0"/>
          <a:ea typeface="ＭＳ Ｐゴシック" charset="0"/>
          <a:cs typeface="Arial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1269A2"/>
          </a:solidFill>
          <a:latin typeface="Arial" charset="0"/>
          <a:ea typeface="ＭＳ Ｐゴシック" charset="0"/>
          <a:cs typeface="Arial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1269A2"/>
          </a:solidFill>
          <a:latin typeface="Arial" charset="0"/>
          <a:ea typeface="ＭＳ Ｐゴシック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1269A2"/>
          </a:solidFill>
          <a:latin typeface="Arial" charset="0"/>
          <a:ea typeface="ＭＳ Ｐゴシック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1269A2"/>
          </a:solidFill>
          <a:latin typeface="Arial" charset="0"/>
          <a:ea typeface="ＭＳ Ｐゴシック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1269A2"/>
          </a:solidFill>
          <a:latin typeface="Arial" charset="0"/>
          <a:ea typeface="ＭＳ Ｐゴシック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Clr>
          <a:srgbClr val="F05133"/>
        </a:buClr>
        <a:buFont typeface="Arial" charset="0"/>
        <a:buChar char="•"/>
        <a:defRPr sz="21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Clr>
          <a:srgbClr val="F05133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Clr>
          <a:srgbClr val="F05133"/>
        </a:buClr>
        <a:buFont typeface="Arial" charset="0"/>
        <a:buChar char="•"/>
        <a:defRPr sz="15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Clr>
          <a:srgbClr val="F05133"/>
        </a:buClr>
        <a:buFont typeface="Arial" charset="0"/>
        <a:buChar char="•"/>
        <a:defRPr sz="13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Clr>
          <a:srgbClr val="F05133"/>
        </a:buClr>
        <a:buFont typeface="Arial" charset="0"/>
        <a:buChar char="•"/>
        <a:defRPr sz="13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BayREN_PP_template_BayRen-v1.jpg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3596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  <p:sldLayoutId id="2147483913" r:id="rId2"/>
    <p:sldLayoutId id="2147483914" r:id="rId3"/>
    <p:sldLayoutId id="2147483915" r:id="rId4"/>
    <p:sldLayoutId id="2147483916" r:id="rId5"/>
    <p:sldLayoutId id="2147483917" r:id="rId6"/>
    <p:sldLayoutId id="2147483918" r:id="rId7"/>
    <p:sldLayoutId id="2147483919" r:id="rId8"/>
    <p:sldLayoutId id="2147483920" r:id="rId9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11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111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hyperlink" Target="mailto:wsullens@stopwaste.org" TargetMode="External"/><Relationship Id="rId3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hyperlink" Target="http://www.stopwaste.org/" TargetMode="External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ayren.org/codes" TargetMode="External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ayren.org/codes" TargetMode="External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Shape 1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731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Shape 156"/>
          <p:cNvSpPr txBox="1">
            <a:spLocks noGrp="1"/>
          </p:cNvSpPr>
          <p:nvPr>
            <p:ph type="ctrTitle"/>
          </p:nvPr>
        </p:nvSpPr>
        <p:spPr>
          <a:xfrm>
            <a:off x="685800" y="1257269"/>
            <a:ext cx="7772400" cy="230828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FFFFF"/>
              </a:buClr>
              <a:buSzPct val="25000"/>
              <a:buFont typeface="Calibri"/>
              <a:buNone/>
            </a:pPr>
            <a:r>
              <a:rPr lang="en-US" sz="4800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Improving the Implementation of Energy Efficiency Standards in CA</a:t>
            </a:r>
            <a:endParaRPr lang="en-US" sz="3600" b="0" i="1" u="none" strike="noStrike" cap="none" baseline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Shape 157"/>
          <p:cNvSpPr txBox="1">
            <a:spLocks noGrp="1"/>
          </p:cNvSpPr>
          <p:nvPr>
            <p:ph type="subTitle" idx="1"/>
          </p:nvPr>
        </p:nvSpPr>
        <p:spPr>
          <a:xfrm>
            <a:off x="228600" y="3581400"/>
            <a:ext cx="8915400" cy="35419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280"/>
              </a:spcBef>
              <a:buClr>
                <a:srgbClr val="888888"/>
              </a:buClr>
              <a:buFont typeface="Calibri"/>
              <a:buNone/>
            </a:pPr>
            <a:endParaRPr sz="1400" b="0" i="0" u="none" strike="noStrike" cap="none" baseline="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560"/>
              </a:spcBef>
              <a:buClr>
                <a:srgbClr val="FFFF00"/>
              </a:buClr>
              <a:buSzPct val="25000"/>
              <a:buFont typeface="Calibri"/>
              <a:buNone/>
            </a:pPr>
            <a:r>
              <a:rPr lang="en-US" sz="2800" b="0" i="0" u="none" strike="noStrike" cap="none" baseline="0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Wes </a:t>
            </a:r>
            <a:r>
              <a:rPr lang="en-US" sz="2800" b="0" i="0" u="none" strike="noStrike" cap="none" baseline="0" dirty="0" smtClean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Sullens</a:t>
            </a:r>
            <a:endParaRPr lang="en-US" sz="2000" b="0" i="0" u="none" strike="noStrike" cap="none" baseline="0" dirty="0" smtClean="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560"/>
              </a:spcBef>
              <a:buClr>
                <a:srgbClr val="FFFF00"/>
              </a:buClr>
              <a:buSzPct val="25000"/>
              <a:buFont typeface="Calibri"/>
              <a:buNone/>
            </a:pPr>
            <a:r>
              <a:rPr lang="en-US" sz="2000" b="0" i="0" u="none" strike="noStrike" cap="none" baseline="0" dirty="0" smtClean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Green </a:t>
            </a:r>
            <a:r>
              <a:rPr lang="en-US" sz="2000" b="0" i="0" u="none" strike="noStrike" cap="none" baseline="0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Building Policy &amp; </a:t>
            </a:r>
            <a:r>
              <a:rPr lang="en-US" sz="2000" b="0" i="0" u="none" strike="noStrike" cap="none" baseline="0" dirty="0" smtClean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Advocacy,</a:t>
            </a:r>
            <a:r>
              <a:rPr lang="en-US" sz="1600" b="0" i="0" u="none" strike="noStrike" cap="none" baseline="0" dirty="0" smtClean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baseline="0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StopWaste of Alameda </a:t>
            </a:r>
            <a:r>
              <a:rPr lang="en-US" sz="2000" b="0" i="0" u="none" strike="noStrike" cap="none" baseline="0" dirty="0" smtClean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County</a:t>
            </a:r>
          </a:p>
          <a:p>
            <a:pPr marL="0" marR="0" lvl="0" indent="0" algn="ctr" rtl="0">
              <a:spcBef>
                <a:spcPts val="560"/>
              </a:spcBef>
              <a:buClr>
                <a:srgbClr val="FFFF00"/>
              </a:buClr>
              <a:buSzPct val="25000"/>
              <a:buFont typeface="Calibri"/>
              <a:buNone/>
            </a:pPr>
            <a:r>
              <a:rPr lang="en-US" sz="1600" dirty="0" smtClean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Technical Lead</a:t>
            </a:r>
            <a:r>
              <a:rPr lang="en-US" sz="2000" dirty="0" smtClean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, BayREN Codes &amp; Standards Program, ABAG</a:t>
            </a:r>
            <a:endParaRPr lang="en-US" sz="1800" i="0" u="none" strike="noStrike" cap="none" baseline="0" dirty="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400"/>
              </a:spcBef>
              <a:buClr>
                <a:srgbClr val="FFFF00"/>
              </a:buClr>
              <a:buSzPct val="25000"/>
              <a:buFont typeface="Calibri"/>
              <a:buNone/>
            </a:pPr>
            <a:r>
              <a:rPr lang="en-US" b="0" i="0" u="none" strike="noStrike" cap="none" baseline="0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Chair, </a:t>
            </a:r>
            <a:r>
              <a:rPr lang="en-US" sz="1800" b="0" i="0" u="none" strike="noStrike" cap="none" baseline="0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LEED Materials &amp; Resources  Technical Advisory </a:t>
            </a:r>
            <a:r>
              <a:rPr lang="en-US" sz="1800" b="0" i="0" u="none" strike="noStrike" cap="none" baseline="0" dirty="0" smtClean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Group, USGBC</a:t>
            </a:r>
            <a:endParaRPr lang="en-US" sz="1800" b="0" i="0" u="none" strike="noStrike" cap="none" baseline="0" dirty="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400"/>
              </a:spcBef>
              <a:buClr>
                <a:srgbClr val="FFFF00"/>
              </a:buClr>
              <a:buSzPct val="25000"/>
              <a:buFont typeface="Calibri"/>
              <a:buNone/>
            </a:pPr>
            <a:r>
              <a:rPr lang="en-US" b="0" i="0" u="none" strike="noStrike" cap="none" baseline="0" dirty="0" smtClean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Vice-Chair, </a:t>
            </a:r>
            <a:r>
              <a:rPr lang="en-US" sz="1800" b="0" i="0" u="none" strike="noStrike" cap="none" baseline="0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ASHRAE 189.1 Standard for High-Performance Green Buildings</a:t>
            </a:r>
          </a:p>
          <a:p>
            <a:pPr lvl="0">
              <a:spcBef>
                <a:spcPts val="480"/>
              </a:spcBef>
              <a:buClr>
                <a:schemeClr val="lt1"/>
              </a:buClr>
              <a:buSzPct val="25000"/>
            </a:pPr>
            <a:endParaRPr lang="en-US" sz="2400" dirty="0" smtClean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spcBef>
                <a:spcPts val="480"/>
              </a:spcBef>
              <a:buClr>
                <a:schemeClr val="lt1"/>
              </a:buClr>
              <a:buSzPct val="25000"/>
            </a:pPr>
            <a:r>
              <a:rPr lang="en-US" sz="24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2015 CEC </a:t>
            </a:r>
            <a:r>
              <a:rPr lang="en-US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Integrated Energy Policy </a:t>
            </a:r>
            <a:r>
              <a:rPr lang="en-US" sz="24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Report Workshop</a:t>
            </a:r>
            <a:endParaRPr lang="en-US" sz="2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spcBef>
                <a:spcPts val="480"/>
              </a:spcBef>
              <a:buClr>
                <a:schemeClr val="lt1"/>
              </a:buClr>
              <a:buSzPct val="25000"/>
            </a:pPr>
            <a:r>
              <a:rPr lang="en-US" sz="24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July 27, </a:t>
            </a:r>
            <a:r>
              <a:rPr lang="en-US" sz="2400" b="0" i="0" u="none" strike="noStrike" cap="none" baseline="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2015</a:t>
            </a:r>
            <a:endParaRPr lang="en-US" sz="2400" b="0" i="0" u="none" strike="noStrike" cap="none" baseline="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Shape 158"/>
          <p:cNvSpPr txBox="1"/>
          <p:nvPr/>
        </p:nvSpPr>
        <p:spPr>
          <a:xfrm rot="-5400000">
            <a:off x="8240803" y="5954803"/>
            <a:ext cx="1529393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sz="1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Image © Chris Jordan</a:t>
            </a:r>
          </a:p>
        </p:txBody>
      </p:sp>
    </p:spTree>
    <p:extLst>
      <p:ext uri="{BB962C8B-B14F-4D97-AF65-F5344CB8AC3E}">
        <p14:creationId xmlns:p14="http://schemas.microsoft.com/office/powerpoint/2010/main" val="2280128994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05013"/>
            <a:ext cx="7886700" cy="4624387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sz="2400" dirty="0" smtClean="0">
                <a:ea typeface="+mn-ea"/>
                <a:cs typeface="+mn-cs"/>
              </a:rPr>
              <a:t>Determine </a:t>
            </a:r>
            <a:r>
              <a:rPr lang="en-US" sz="2400" dirty="0">
                <a:ea typeface="+mn-ea"/>
                <a:cs typeface="+mn-cs"/>
              </a:rPr>
              <a:t>compliance with non-residential permits at Plan Check </a:t>
            </a:r>
            <a:r>
              <a:rPr lang="en-US" sz="2400" dirty="0" smtClean="0">
                <a:ea typeface="+mn-ea"/>
                <a:cs typeface="+mn-cs"/>
              </a:rPr>
              <a:t>stage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en-US" sz="2400" dirty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sz="2400" dirty="0">
                <a:ea typeface="+mn-ea"/>
                <a:cs typeface="+mn-cs"/>
              </a:rPr>
              <a:t>Provide expert review and training </a:t>
            </a:r>
            <a:r>
              <a:rPr lang="en-US" sz="2400" dirty="0" smtClean="0">
                <a:ea typeface="+mn-ea"/>
                <a:cs typeface="+mn-cs"/>
              </a:rPr>
              <a:t>to Plans Examiners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400" dirty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sz="2400" dirty="0">
                <a:ea typeface="+mn-ea"/>
                <a:cs typeface="+mn-cs"/>
              </a:rPr>
              <a:t>Report </a:t>
            </a:r>
            <a:r>
              <a:rPr lang="en-US" sz="2400" dirty="0" smtClean="0">
                <a:ea typeface="+mn-ea"/>
                <a:cs typeface="+mn-cs"/>
              </a:rPr>
              <a:t>on compliance improvement metrics based on identified code errors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400" dirty="0" smtClean="0">
                <a:ea typeface="+mn-ea"/>
                <a:cs typeface="+mn-cs"/>
              </a:rPr>
              <a:t> </a:t>
            </a:r>
            <a:endParaRPr lang="en-US" sz="2400" dirty="0">
              <a:ea typeface="+mn-ea"/>
              <a:cs typeface="+mn-cs"/>
            </a:endParaRPr>
          </a:p>
          <a:p>
            <a:pPr eaLnBrk="1" fontAlgn="auto" hangingPunct="1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en-US" sz="2400" dirty="0">
                <a:ea typeface="+mn-ea"/>
                <a:cs typeface="+mn-cs"/>
              </a:rPr>
              <a:t>Conduct stakeholder </a:t>
            </a:r>
            <a:r>
              <a:rPr lang="en-US" sz="2400" dirty="0" smtClean="0">
                <a:ea typeface="+mn-ea"/>
                <a:cs typeface="+mn-cs"/>
              </a:rPr>
              <a:t>engagement in Bay Area </a:t>
            </a:r>
            <a:r>
              <a:rPr lang="en-US" sz="2400" dirty="0">
                <a:ea typeface="+mn-ea"/>
                <a:cs typeface="+mn-cs"/>
              </a:rPr>
              <a:t>to </a:t>
            </a:r>
            <a:r>
              <a:rPr lang="en-US" sz="2400" dirty="0" smtClean="0">
                <a:ea typeface="+mn-ea"/>
                <a:cs typeface="+mn-cs"/>
              </a:rPr>
              <a:t>assess opportunities for expanding program</a:t>
            </a:r>
          </a:p>
          <a:p>
            <a:pPr eaLnBrk="1" fontAlgn="auto" hangingPunct="1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endParaRPr lang="en-US" sz="2400" dirty="0">
              <a:ea typeface="+mn-ea"/>
              <a:cs typeface="+mn-cs"/>
            </a:endParaRPr>
          </a:p>
          <a:p>
            <a:pPr eaLnBrk="1" fontAlgn="auto" hangingPunct="1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en-US" sz="2400" dirty="0" smtClean="0">
                <a:ea typeface="+mn-ea"/>
                <a:cs typeface="+mn-cs"/>
              </a:rPr>
              <a:t>Issue RFP (soon!) for enhanced compliance activities</a:t>
            </a:r>
          </a:p>
          <a:p>
            <a:pPr lvl="1" eaLnBrk="1" fontAlgn="auto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ea typeface="+mn-ea"/>
              </a:rPr>
              <a:t>Electronic </a:t>
            </a:r>
            <a:r>
              <a:rPr lang="en-US" dirty="0">
                <a:ea typeface="+mn-ea"/>
              </a:rPr>
              <a:t>plan check online permitting software plug-in</a:t>
            </a:r>
          </a:p>
          <a:p>
            <a:pPr lvl="1" eaLnBrk="1" fontAlgn="auto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ea typeface="+mn-ea"/>
              </a:rPr>
              <a:t>Tablet/iPad-based </a:t>
            </a:r>
            <a:r>
              <a:rPr lang="en-US" dirty="0">
                <a:ea typeface="+mn-ea"/>
              </a:rPr>
              <a:t>building inspection online application</a:t>
            </a:r>
          </a:p>
          <a:p>
            <a:pPr lvl="1" eaLnBrk="1" fontAlgn="auto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ea typeface="+mn-ea"/>
              </a:rPr>
              <a:t>Feasibility study </a:t>
            </a:r>
            <a:r>
              <a:rPr lang="en-US" dirty="0">
                <a:ea typeface="+mn-ea"/>
              </a:rPr>
              <a:t>for a regional electronic/online permit service</a:t>
            </a:r>
            <a:endParaRPr lang="en-US" dirty="0" smtClean="0">
              <a:ea typeface="+mn-ea"/>
            </a:endParaRPr>
          </a:p>
        </p:txBody>
      </p:sp>
      <p:sp>
        <p:nvSpPr>
          <p:cNvPr id="41986" name="Title 1"/>
          <p:cNvSpPr txBox="1">
            <a:spLocks/>
          </p:cNvSpPr>
          <p:nvPr/>
        </p:nvSpPr>
        <p:spPr bwMode="auto">
          <a:xfrm>
            <a:off x="628650" y="838200"/>
            <a:ext cx="55435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5800">
              <a:lnSpc>
                <a:spcPct val="90000"/>
              </a:lnSpc>
              <a:spcBef>
                <a:spcPts val="750"/>
              </a:spcBef>
              <a:buClr>
                <a:srgbClr val="F05133"/>
              </a:buClr>
              <a:buFont typeface="Arial" charset="0"/>
              <a:buChar char="•"/>
              <a:defRPr sz="21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Clr>
                <a:srgbClr val="F05133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Clr>
                <a:srgbClr val="F05133"/>
              </a:buClr>
              <a:buFont typeface="Arial" charset="0"/>
              <a:buChar char="•"/>
              <a:defRPr sz="15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Clr>
                <a:srgbClr val="F05133"/>
              </a:buClr>
              <a:buFont typeface="Arial" charset="0"/>
              <a:buChar char="•"/>
              <a:defRPr sz="13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Clr>
                <a:srgbClr val="F05133"/>
              </a:buClr>
              <a:buFont typeface="Arial" charset="0"/>
              <a:buChar char="•"/>
              <a:defRPr sz="13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F05133"/>
              </a:buClr>
              <a:buFont typeface="Arial" charset="0"/>
              <a:buChar char="•"/>
              <a:defRPr sz="13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F05133"/>
              </a:buClr>
              <a:buFont typeface="Arial" charset="0"/>
              <a:buChar char="•"/>
              <a:defRPr sz="13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F05133"/>
              </a:buClr>
              <a:buFont typeface="Arial" charset="0"/>
              <a:buChar char="•"/>
              <a:defRPr sz="13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F05133"/>
              </a:buClr>
              <a:buFont typeface="Arial" charset="0"/>
              <a:buChar char="•"/>
              <a:defRPr sz="13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800" b="1">
                <a:solidFill>
                  <a:srgbClr val="1269A2"/>
                </a:solidFill>
                <a:latin typeface="Arial" charset="0"/>
                <a:cs typeface=""/>
              </a:rPr>
              <a:t>Regional Plan Check Program </a:t>
            </a:r>
            <a:br>
              <a:rPr lang="en-US" altLang="en-US" sz="2800" b="1">
                <a:solidFill>
                  <a:srgbClr val="1269A2"/>
                </a:solidFill>
                <a:latin typeface="Arial" charset="0"/>
                <a:cs typeface=""/>
              </a:rPr>
            </a:br>
            <a:r>
              <a:rPr lang="en-US" altLang="en-US" sz="2400">
                <a:solidFill>
                  <a:srgbClr val="1269A2"/>
                </a:solidFill>
                <a:latin typeface="Arial" charset="0"/>
                <a:cs typeface=""/>
              </a:rPr>
              <a:t>Concept</a:t>
            </a:r>
          </a:p>
        </p:txBody>
      </p:sp>
    </p:spTree>
    <p:extLst>
      <p:ext uri="{BB962C8B-B14F-4D97-AF65-F5344CB8AC3E}">
        <p14:creationId xmlns:p14="http://schemas.microsoft.com/office/powerpoint/2010/main" val="1626250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Content Placeholder 2"/>
          <p:cNvSpPr>
            <a:spLocks noGrp="1"/>
          </p:cNvSpPr>
          <p:nvPr>
            <p:ph sz="quarter" idx="4"/>
          </p:nvPr>
        </p:nvSpPr>
        <p:spPr bwMode="auto">
          <a:xfrm>
            <a:off x="717550" y="1196752"/>
            <a:ext cx="7761288" cy="4419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lnSpc>
                <a:spcPct val="114000"/>
              </a:lnSpc>
              <a:spcBef>
                <a:spcPct val="0"/>
              </a:spcBef>
              <a:buFont typeface="Wingdings" charset="2"/>
              <a:buNone/>
            </a:pPr>
            <a:endParaRPr lang="en-US" altLang="en-US" sz="2800" dirty="0">
              <a:solidFill>
                <a:schemeClr val="tx1"/>
              </a:solidFill>
              <a:ea typeface="ＭＳ Ｐゴシック" charset="-128"/>
            </a:endParaRPr>
          </a:p>
          <a:p>
            <a:pPr marL="0" indent="0" algn="ctr">
              <a:lnSpc>
                <a:spcPct val="114000"/>
              </a:lnSpc>
              <a:spcBef>
                <a:spcPct val="0"/>
              </a:spcBef>
              <a:buFont typeface="Wingdings" charset="2"/>
              <a:buNone/>
            </a:pPr>
            <a:r>
              <a:rPr lang="en-US" altLang="en-US" sz="3200" dirty="0">
                <a:solidFill>
                  <a:schemeClr val="tx1"/>
                </a:solidFill>
                <a:ea typeface="ＭＳ Ｐゴシック" charset="-128"/>
              </a:rPr>
              <a:t>Wes </a:t>
            </a:r>
            <a:r>
              <a:rPr lang="en-US" altLang="en-US" sz="3200" dirty="0" smtClean="0">
                <a:solidFill>
                  <a:schemeClr val="tx1"/>
                </a:solidFill>
                <a:ea typeface="ＭＳ Ｐゴシック" charset="-128"/>
              </a:rPr>
              <a:t>Sullens</a:t>
            </a:r>
          </a:p>
          <a:p>
            <a:pPr marL="0" indent="0" algn="ctr">
              <a:lnSpc>
                <a:spcPct val="114000"/>
              </a:lnSpc>
              <a:spcBef>
                <a:spcPct val="0"/>
              </a:spcBef>
              <a:buFont typeface="Wingdings" charset="2"/>
              <a:buNone/>
            </a:pPr>
            <a:endParaRPr lang="en-US" altLang="en-US" sz="3200" dirty="0">
              <a:solidFill>
                <a:schemeClr val="tx1"/>
              </a:solidFill>
              <a:ea typeface="ＭＳ Ｐゴシック" charset="-128"/>
            </a:endParaRPr>
          </a:p>
          <a:p>
            <a:pPr marL="0" indent="0" algn="ctr">
              <a:lnSpc>
                <a:spcPct val="114000"/>
              </a:lnSpc>
              <a:spcBef>
                <a:spcPct val="0"/>
              </a:spcBef>
              <a:buFont typeface="Wingdings" charset="2"/>
              <a:buNone/>
            </a:pPr>
            <a:endParaRPr lang="en-US" altLang="en-US" sz="2800" dirty="0">
              <a:solidFill>
                <a:schemeClr val="tx1"/>
              </a:solidFill>
              <a:ea typeface="ＭＳ Ｐゴシック" charset="-128"/>
            </a:endParaRPr>
          </a:p>
          <a:p>
            <a:pPr marL="0" indent="0" algn="ctr">
              <a:lnSpc>
                <a:spcPct val="114000"/>
              </a:lnSpc>
              <a:spcBef>
                <a:spcPct val="0"/>
              </a:spcBef>
              <a:buFont typeface="Wingdings" charset="2"/>
              <a:buNone/>
            </a:pPr>
            <a:endParaRPr lang="en-US" altLang="en-US" sz="2800" dirty="0">
              <a:solidFill>
                <a:schemeClr val="tx1"/>
              </a:solidFill>
              <a:ea typeface="ＭＳ Ｐゴシック" charset="-128"/>
            </a:endParaRPr>
          </a:p>
          <a:p>
            <a:pPr marL="0" indent="0" algn="ctr">
              <a:lnSpc>
                <a:spcPct val="114000"/>
              </a:lnSpc>
              <a:spcBef>
                <a:spcPct val="0"/>
              </a:spcBef>
              <a:buFont typeface="Wingdings" charset="2"/>
              <a:buNone/>
            </a:pPr>
            <a:r>
              <a:rPr lang="en-US" altLang="en-US" sz="2000" dirty="0">
                <a:solidFill>
                  <a:schemeClr val="tx1"/>
                </a:solidFill>
                <a:ea typeface="ＭＳ Ｐゴシック" charset="-128"/>
              </a:rPr>
              <a:t>1537 Webster Street</a:t>
            </a:r>
          </a:p>
          <a:p>
            <a:pPr marL="0" indent="0" algn="ctr">
              <a:lnSpc>
                <a:spcPct val="114000"/>
              </a:lnSpc>
              <a:spcBef>
                <a:spcPct val="0"/>
              </a:spcBef>
              <a:buFont typeface="Wingdings" charset="2"/>
              <a:buNone/>
            </a:pPr>
            <a:r>
              <a:rPr lang="en-US" altLang="en-US" sz="2000" dirty="0">
                <a:solidFill>
                  <a:schemeClr val="tx1"/>
                </a:solidFill>
                <a:ea typeface="ＭＳ Ｐゴシック" charset="-128"/>
              </a:rPr>
              <a:t>Oakland, CA 94523</a:t>
            </a:r>
          </a:p>
          <a:p>
            <a:pPr marL="0" indent="0" algn="ctr">
              <a:lnSpc>
                <a:spcPct val="114000"/>
              </a:lnSpc>
              <a:spcBef>
                <a:spcPct val="0"/>
              </a:spcBef>
              <a:buFont typeface="Wingdings" charset="2"/>
              <a:buNone/>
            </a:pPr>
            <a:r>
              <a:rPr lang="en-US" altLang="en-US" sz="2000" dirty="0">
                <a:solidFill>
                  <a:schemeClr val="tx1"/>
                </a:solidFill>
                <a:ea typeface="ＭＳ Ｐゴシック" charset="-128"/>
              </a:rPr>
              <a:t>510-891-6511</a:t>
            </a:r>
          </a:p>
          <a:p>
            <a:pPr marL="0" indent="0" algn="ctr">
              <a:buFont typeface="Wingdings" charset="2"/>
              <a:buNone/>
            </a:pPr>
            <a:r>
              <a:rPr lang="en-US" altLang="en-US" dirty="0">
                <a:solidFill>
                  <a:schemeClr val="tx1"/>
                </a:solidFill>
                <a:ea typeface="ＭＳ Ｐゴシック" charset="-128"/>
                <a:hlinkClick r:id="rId2"/>
              </a:rPr>
              <a:t>wsullens@stopwaste.org</a:t>
            </a:r>
            <a:r>
              <a:rPr lang="en-US" altLang="en-US" dirty="0">
                <a:solidFill>
                  <a:schemeClr val="tx1"/>
                </a:solidFill>
                <a:ea typeface="ＭＳ Ｐゴシック" charset="-128"/>
              </a:rPr>
              <a:t> </a:t>
            </a:r>
          </a:p>
          <a:p>
            <a:pPr marL="0" indent="0">
              <a:buFont typeface="Wingdings" charset="2"/>
              <a:buNone/>
            </a:pPr>
            <a:endParaRPr lang="en-US" altLang="en-US" dirty="0">
              <a:solidFill>
                <a:schemeClr val="tx1"/>
              </a:solidFill>
              <a:ea typeface="ＭＳ Ｐゴシック" charset="-128"/>
            </a:endParaRPr>
          </a:p>
          <a:p>
            <a:pPr marL="0" indent="0"/>
            <a:endParaRPr lang="en-US" altLang="en-US" dirty="0">
              <a:solidFill>
                <a:schemeClr val="tx1"/>
              </a:solidFill>
              <a:ea typeface="ＭＳ Ｐゴシック" charset="-128"/>
            </a:endParaRPr>
          </a:p>
          <a:p>
            <a:pPr marL="0" indent="0">
              <a:buFont typeface="Arial" charset="0"/>
              <a:buNone/>
            </a:pPr>
            <a:endParaRPr lang="en-US" altLang="en-US" dirty="0">
              <a:solidFill>
                <a:schemeClr val="tx1"/>
              </a:solidFill>
              <a:ea typeface="ＭＳ Ｐゴシック" charset="-128"/>
            </a:endParaRPr>
          </a:p>
        </p:txBody>
      </p:sp>
      <p:pic>
        <p:nvPicPr>
          <p:cNvPr id="6144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311" y="2492896"/>
            <a:ext cx="3133379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5526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1271250" y="2823200"/>
            <a:ext cx="6601500" cy="4209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pu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blic agency in A</a:t>
            </a:r>
            <a:r>
              <a:rPr lang="en-US" sz="1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lameda County, California 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that </a:t>
            </a: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promotes the wiser use of 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materials, energy, </a:t>
            </a: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water resources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 rtl="0">
              <a:lnSpc>
                <a:spcPct val="115000"/>
              </a:lnSpc>
              <a:spcBef>
                <a:spcPts val="600"/>
              </a:spcBef>
              <a:buNone/>
            </a:pPr>
            <a:r>
              <a:rPr lang="en-US" sz="1800" dirty="0">
                <a:solidFill>
                  <a:srgbClr val="D34817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dirty="0">
                <a:solidFill>
                  <a:srgbClr val="D34817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>
                <a:solidFill>
                  <a:srgbClr val="D34817"/>
                </a:solidFill>
                <a:latin typeface="Calibri"/>
                <a:ea typeface="Calibri"/>
                <a:cs typeface="Calibri"/>
                <a:sym typeface="Calibri"/>
              </a:rPr>
              <a:t>My role:</a:t>
            </a:r>
          </a:p>
          <a:p>
            <a:pPr marL="457200" lvl="0" indent="-342900" rtl="0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Support regional green building policy &amp; programs</a:t>
            </a:r>
          </a:p>
          <a:p>
            <a:pPr marL="457200" lvl="0" indent="-342900" rtl="0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Advocacy on green 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building standards statewide &amp; nationally</a:t>
            </a:r>
          </a:p>
          <a:p>
            <a:pPr marL="457200" lvl="0" indent="-342900" rtl="0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Participate on 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numerous technical committees</a:t>
            </a:r>
          </a:p>
          <a:p>
            <a:pPr marL="914400" lvl="1" indent="-342900" rtl="0">
              <a:lnSpc>
                <a:spcPct val="115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LEED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ASHRAE, UL, CALGreen, GreenPoint Rated, etc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0" lvl="0" indent="0" rtl="0">
              <a:lnSpc>
                <a:spcPct val="115000"/>
              </a:lnSpc>
              <a:spcBef>
                <a:spcPts val="400"/>
              </a:spcBef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lnSpc>
                <a:spcPct val="115000"/>
              </a:lnSpc>
              <a:spcBef>
                <a:spcPts val="400"/>
              </a:spcBef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1650"/>
              </a:spcBef>
              <a:spcAft>
                <a:spcPts val="120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</a:p>
        </p:txBody>
      </p:sp>
      <p:pic>
        <p:nvPicPr>
          <p:cNvPr id="170" name="Shape 17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77344" y="1268760"/>
            <a:ext cx="2989312" cy="929864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Shape 171"/>
          <p:cNvSpPr txBox="1"/>
          <p:nvPr/>
        </p:nvSpPr>
        <p:spPr>
          <a:xfrm>
            <a:off x="3572391" y="6488667"/>
            <a:ext cx="2097899" cy="369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u="sng" kern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4"/>
                <a:rtl val="0"/>
              </a:rPr>
              <a:t>www.stopwaste.org</a:t>
            </a:r>
            <a:r>
              <a:rPr lang="en-US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80703433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100" dirty="0" smtClean="0">
                <a:ea typeface="+mj-ea"/>
              </a:rPr>
              <a:t>BayREN</a:t>
            </a:r>
            <a:r>
              <a:rPr lang="en-US" dirty="0" smtClean="0">
                <a:ea typeface="+mj-ea"/>
              </a:rPr>
              <a:t/>
            </a:r>
            <a:br>
              <a:rPr lang="en-US" dirty="0" smtClean="0">
                <a:ea typeface="+mj-ea"/>
              </a:rPr>
            </a:br>
            <a:r>
              <a:rPr lang="en-US" sz="2200" dirty="0" smtClean="0">
                <a:ea typeface="+mj-ea"/>
              </a:rPr>
              <a:t>(Bay Area Regional Energy Network) </a:t>
            </a:r>
            <a:br>
              <a:rPr lang="en-US" sz="2200" dirty="0" smtClean="0">
                <a:ea typeface="+mj-ea"/>
              </a:rPr>
            </a:br>
            <a:endParaRPr lang="en-US" sz="2200" dirty="0">
              <a:solidFill>
                <a:srgbClr val="0070C0"/>
              </a:solidFill>
              <a:ea typeface="+mj-ea"/>
            </a:endParaRPr>
          </a:p>
        </p:txBody>
      </p:sp>
      <p:sp>
        <p:nvSpPr>
          <p:cNvPr id="44034" name="Content Placeholder 2"/>
          <p:cNvSpPr>
            <a:spLocks noGrp="1"/>
          </p:cNvSpPr>
          <p:nvPr>
            <p:ph idx="1"/>
          </p:nvPr>
        </p:nvSpPr>
        <p:spPr>
          <a:xfrm>
            <a:off x="4419600" y="1957388"/>
            <a:ext cx="4343400" cy="4443412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ts val="1200"/>
              </a:spcBef>
              <a:defRPr/>
            </a:pPr>
            <a:r>
              <a:rPr lang="en-US" altLang="en-US" sz="2000" dirty="0">
                <a:ea typeface="ＭＳ Ｐゴシック" charset="-128"/>
              </a:rPr>
              <a:t>BayREN is made up of public agencies representing all nine counties in the Bay Area</a:t>
            </a:r>
          </a:p>
          <a:p>
            <a:pPr eaLnBrk="1" hangingPunct="1">
              <a:lnSpc>
                <a:spcPct val="100000"/>
              </a:lnSpc>
              <a:spcBef>
                <a:spcPts val="1200"/>
              </a:spcBef>
              <a:defRPr/>
            </a:pPr>
            <a:r>
              <a:rPr lang="en-US" altLang="en-US" sz="2000" dirty="0">
                <a:ea typeface="ＭＳ Ｐゴシック" charset="-128"/>
              </a:rPr>
              <a:t>One of only two regional energy networks in California </a:t>
            </a:r>
          </a:p>
          <a:p>
            <a:pPr eaLnBrk="1" hangingPunct="1">
              <a:lnSpc>
                <a:spcPct val="100000"/>
              </a:lnSpc>
              <a:spcBef>
                <a:spcPts val="1200"/>
              </a:spcBef>
              <a:defRPr/>
            </a:pPr>
            <a:r>
              <a:rPr lang="en-US" altLang="en-US" sz="2000" dirty="0">
                <a:ea typeface="ＭＳ Ｐゴシック" charset="-128"/>
              </a:rPr>
              <a:t>Four program areas (</a:t>
            </a:r>
            <a:r>
              <a:rPr lang="en-US" altLang="en-US" sz="2000" dirty="0" smtClean="0">
                <a:ea typeface="ＭＳ Ｐゴシック" charset="-128"/>
              </a:rPr>
              <a:t>Single Family retrofits, Multifamily Retrofits,     Codes &amp; Standards, and Financing</a:t>
            </a:r>
            <a:r>
              <a:rPr lang="en-US" altLang="en-US" sz="2000" dirty="0">
                <a:ea typeface="ＭＳ Ｐゴシック" charset="-128"/>
              </a:rPr>
              <a:t>)</a:t>
            </a:r>
          </a:p>
          <a:p>
            <a:pPr eaLnBrk="1" hangingPunct="1">
              <a:lnSpc>
                <a:spcPct val="100000"/>
              </a:lnSpc>
              <a:spcBef>
                <a:spcPts val="1200"/>
              </a:spcBef>
              <a:defRPr/>
            </a:pPr>
            <a:r>
              <a:rPr lang="en-US" altLang="en-US" sz="2000" dirty="0">
                <a:ea typeface="ＭＳ Ｐゴシック" charset="-128"/>
              </a:rPr>
              <a:t>Draws on the expertise, experience, and proven track record of local agencies and their staff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altLang="en-US" sz="2800" dirty="0" smtClean="0">
                <a:ea typeface="ＭＳ Ｐゴシック" charset="-128"/>
                <a:hlinkClick r:id="rId3"/>
              </a:rPr>
              <a:t>www.bayren.org/codes</a:t>
            </a:r>
            <a:r>
              <a:rPr lang="en-US" altLang="en-US" sz="2800" dirty="0" smtClean="0">
                <a:ea typeface="ＭＳ Ｐゴシック" charset="-128"/>
              </a:rPr>
              <a:t> </a:t>
            </a:r>
            <a:endParaRPr lang="en-US" altLang="en-US" sz="2800" dirty="0">
              <a:ea typeface="ＭＳ Ｐゴシック" charset="-128"/>
            </a:endParaRPr>
          </a:p>
        </p:txBody>
      </p:sp>
      <p:pic>
        <p:nvPicPr>
          <p:cNvPr id="31747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88" y="1981200"/>
            <a:ext cx="3636962" cy="40386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1585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1143000"/>
            <a:ext cx="7924800" cy="1066800"/>
          </a:xfrm>
        </p:spPr>
        <p:txBody>
          <a:bodyPr/>
          <a:lstStyle/>
          <a:p>
            <a:pPr>
              <a:defRPr/>
            </a:pPr>
            <a:r>
              <a:rPr lang="en-US" sz="2800" dirty="0"/>
              <a:t>Permit </a:t>
            </a:r>
            <a:r>
              <a:rPr lang="en-US" sz="2800" dirty="0" smtClean="0"/>
              <a:t>Resource </a:t>
            </a:r>
            <a:r>
              <a:rPr lang="en-US" sz="2800" dirty="0"/>
              <a:t>Opportunity </a:t>
            </a:r>
            <a:r>
              <a:rPr lang="en-US" sz="2800" dirty="0" smtClean="0"/>
              <a:t>Program (</a:t>
            </a:r>
            <a:r>
              <a:rPr lang="en-US" sz="2800" dirty="0"/>
              <a:t>PROP</a:t>
            </a:r>
            <a:r>
              <a:rPr lang="en-US" sz="2800" dirty="0" smtClean="0"/>
              <a:t>)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1600" b="0" i="1" dirty="0" smtClean="0">
                <a:solidFill>
                  <a:schemeClr val="tx1"/>
                </a:solidFill>
              </a:rPr>
              <a:t>Report released April 1, 2015</a:t>
            </a:r>
            <a:br>
              <a:rPr lang="en-US" sz="1600" b="0" i="1" dirty="0" smtClean="0">
                <a:solidFill>
                  <a:schemeClr val="tx1"/>
                </a:solidFill>
              </a:rPr>
            </a:br>
            <a:r>
              <a:rPr lang="en-US" sz="2000" b="0" dirty="0" smtClean="0">
                <a:solidFill>
                  <a:schemeClr val="tx1"/>
                </a:solidFill>
                <a:hlinkClick r:id="rId3"/>
              </a:rPr>
              <a:t>www.bayren.org/codes</a:t>
            </a:r>
            <a:r>
              <a:rPr lang="en-US" sz="2000" b="0" dirty="0" smtClean="0">
                <a:solidFill>
                  <a:schemeClr val="tx1"/>
                </a:solidFill>
              </a:rPr>
              <a:t> </a:t>
            </a:r>
            <a:endParaRPr lang="en-US" sz="4000" b="0" dirty="0">
              <a:solidFill>
                <a:schemeClr val="tx1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23900" y="2209800"/>
            <a:ext cx="5072236" cy="3962400"/>
          </a:xfrm>
        </p:spPr>
        <p:txBody>
          <a:bodyPr/>
          <a:lstStyle/>
          <a:p>
            <a:pPr>
              <a:buClr>
                <a:srgbClr val="F05134"/>
              </a:buClr>
              <a:buSzPct val="70000"/>
              <a:defRPr/>
            </a:pPr>
            <a:r>
              <a:rPr lang="en-US" sz="2400" dirty="0">
                <a:solidFill>
                  <a:schemeClr val="tx1"/>
                </a:solidFill>
                <a:cs typeface="Arial"/>
              </a:rPr>
              <a:t> Purpose</a:t>
            </a:r>
          </a:p>
          <a:p>
            <a:pPr marL="342900" lvl="1" indent="-342900" algn="l">
              <a:buClr>
                <a:srgbClr val="F05134"/>
              </a:buClr>
              <a:buSzPct val="70000"/>
              <a:buFont typeface="Wingdings" charset="2"/>
              <a:buChar char="§"/>
              <a:defRPr/>
            </a:pPr>
            <a:r>
              <a:rPr lang="en-US" sz="2200" dirty="0" smtClean="0">
                <a:solidFill>
                  <a:schemeClr val="tx1"/>
                </a:solidFill>
                <a:cs typeface="Arial"/>
              </a:rPr>
              <a:t>Assess energy </a:t>
            </a:r>
            <a:r>
              <a:rPr lang="en-US" sz="2200" dirty="0">
                <a:solidFill>
                  <a:schemeClr val="tx1"/>
                </a:solidFill>
                <a:cs typeface="Arial"/>
              </a:rPr>
              <a:t>code enforcement </a:t>
            </a:r>
            <a:r>
              <a:rPr lang="en-US" sz="2200" dirty="0" smtClean="0">
                <a:solidFill>
                  <a:schemeClr val="tx1"/>
                </a:solidFill>
                <a:cs typeface="Arial"/>
              </a:rPr>
              <a:t>activities in 15 Bay Area jurisdictions</a:t>
            </a:r>
          </a:p>
          <a:p>
            <a:pPr marL="0" lvl="1" algn="l">
              <a:buClr>
                <a:srgbClr val="F05134"/>
              </a:buClr>
              <a:buSzPct val="70000"/>
              <a:defRPr/>
            </a:pPr>
            <a:r>
              <a:rPr lang="en-US" sz="2400" dirty="0" smtClean="0">
                <a:solidFill>
                  <a:schemeClr val="tx1"/>
                </a:solidFill>
                <a:cs typeface="Arial"/>
              </a:rPr>
              <a:t>Results</a:t>
            </a:r>
          </a:p>
          <a:p>
            <a:pPr marL="342900" lvl="1" indent="-342900" algn="l">
              <a:buClr>
                <a:srgbClr val="F05134"/>
              </a:buClr>
              <a:buSzPct val="70000"/>
              <a:buFont typeface="Wingdings" charset="2"/>
              <a:buChar char="§"/>
              <a:defRPr/>
            </a:pPr>
            <a:r>
              <a:rPr lang="en-US" sz="2200" dirty="0">
                <a:solidFill>
                  <a:schemeClr val="tx1"/>
                </a:solidFill>
                <a:cs typeface="Arial"/>
              </a:rPr>
              <a:t>16% of projects reviewed were error-free throughout the permitting and inspection </a:t>
            </a:r>
            <a:r>
              <a:rPr lang="en-US" sz="2200" dirty="0" smtClean="0">
                <a:solidFill>
                  <a:schemeClr val="tx1"/>
                </a:solidFill>
                <a:cs typeface="Arial"/>
              </a:rPr>
              <a:t>process</a:t>
            </a:r>
          </a:p>
          <a:p>
            <a:pPr marL="342900" lvl="1" indent="-342900" algn="l">
              <a:buClr>
                <a:srgbClr val="F05134"/>
              </a:buClr>
              <a:buSzPct val="70000"/>
              <a:buFont typeface="Wingdings" charset="2"/>
              <a:buChar char="§"/>
              <a:defRPr/>
            </a:pPr>
            <a:r>
              <a:rPr lang="en-US" sz="2200" dirty="0" smtClean="0">
                <a:solidFill>
                  <a:schemeClr val="tx1"/>
                </a:solidFill>
                <a:cs typeface="Arial"/>
              </a:rPr>
              <a:t>Plan check phase resulted in greatest errors </a:t>
            </a:r>
            <a:endParaRPr lang="en-US" sz="2200" dirty="0">
              <a:solidFill>
                <a:schemeClr val="tx1"/>
              </a:solidFill>
              <a:cs typeface="Arial"/>
            </a:endParaRPr>
          </a:p>
          <a:p>
            <a:pPr marL="342900" lvl="1" indent="-342900" algn="l">
              <a:buClr>
                <a:srgbClr val="F05134"/>
              </a:buClr>
              <a:buSzPct val="70000"/>
              <a:buFont typeface="Wingdings" charset="2"/>
              <a:buChar char="§"/>
              <a:defRPr/>
            </a:pPr>
            <a:r>
              <a:rPr lang="en-US" sz="2200" dirty="0">
                <a:solidFill>
                  <a:schemeClr val="tx1"/>
                </a:solidFill>
                <a:cs typeface="Arial"/>
              </a:rPr>
              <a:t>51% of </a:t>
            </a:r>
            <a:r>
              <a:rPr lang="en-US" sz="2200" dirty="0" smtClean="0">
                <a:solidFill>
                  <a:schemeClr val="tx1"/>
                </a:solidFill>
                <a:cs typeface="Arial"/>
              </a:rPr>
              <a:t>projects overall performed  worse </a:t>
            </a:r>
            <a:r>
              <a:rPr lang="en-US" sz="2200" dirty="0">
                <a:solidFill>
                  <a:schemeClr val="tx1"/>
                </a:solidFill>
                <a:cs typeface="Arial"/>
              </a:rPr>
              <a:t>than </a:t>
            </a:r>
            <a:r>
              <a:rPr lang="en-US" sz="2200" dirty="0" smtClean="0">
                <a:solidFill>
                  <a:schemeClr val="tx1"/>
                </a:solidFill>
                <a:cs typeface="Arial"/>
              </a:rPr>
              <a:t>expected</a:t>
            </a:r>
            <a:endParaRPr lang="en-US" sz="2200" dirty="0">
              <a:solidFill>
                <a:schemeClr val="tx1"/>
              </a:solidFill>
              <a:cs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9712" y="2514600"/>
            <a:ext cx="3223022" cy="39823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rnd" cmpd="sng">
            <a:solidFill>
              <a:srgbClr val="000000"/>
            </a:solidFill>
            <a:prstDash val="sysDash"/>
          </a:ln>
          <a:effectLst>
            <a:glow rad="965200">
              <a:schemeClr val="bg1">
                <a:lumMod val="85000"/>
                <a:alpha val="35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  <a:softEdge rad="495300"/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550804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96913" y="1141413"/>
            <a:ext cx="6313487" cy="9144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PROP Report Findings</a:t>
            </a:r>
            <a:endParaRPr lang="en-US" dirty="0"/>
          </a:p>
        </p:txBody>
      </p:sp>
      <p:sp>
        <p:nvSpPr>
          <p:cNvPr id="38914" name="Content Placeholder 2"/>
          <p:cNvSpPr>
            <a:spLocks noGrp="1"/>
          </p:cNvSpPr>
          <p:nvPr>
            <p:ph sz="quarter" idx="4"/>
          </p:nvPr>
        </p:nvSpPr>
        <p:spPr bwMode="auto">
          <a:xfrm>
            <a:off x="717550" y="1676400"/>
            <a:ext cx="7761288" cy="403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Wingdings" charset="2"/>
              <a:buNone/>
            </a:pPr>
            <a:r>
              <a:rPr lang="en-US" altLang="en-US" dirty="0">
                <a:solidFill>
                  <a:schemeClr val="tx1"/>
                </a:solidFill>
                <a:ea typeface="ＭＳ Ｐゴシック" charset="-128"/>
              </a:rPr>
              <a:t>Discrepancy </a:t>
            </a:r>
            <a:r>
              <a:rPr lang="ja-JP" altLang="en-US" dirty="0">
                <a:solidFill>
                  <a:schemeClr val="tx1"/>
                </a:solidFill>
                <a:ea typeface="ＭＳ Ｐゴシック" charset="-128"/>
              </a:rPr>
              <a:t>‘</a:t>
            </a:r>
            <a:r>
              <a:rPr lang="en-US" altLang="ja-JP" dirty="0">
                <a:solidFill>
                  <a:schemeClr val="tx1"/>
                </a:solidFill>
                <a:ea typeface="ＭＳ Ｐゴシック" charset="-128"/>
              </a:rPr>
              <a:t>Themes</a:t>
            </a:r>
            <a:r>
              <a:rPr lang="ja-JP" altLang="en-US" dirty="0">
                <a:solidFill>
                  <a:schemeClr val="tx1"/>
                </a:solidFill>
                <a:ea typeface="ＭＳ Ｐゴシック" charset="-128"/>
              </a:rPr>
              <a:t>’</a:t>
            </a:r>
            <a:endParaRPr lang="en-US" altLang="ja-JP" dirty="0">
              <a:solidFill>
                <a:schemeClr val="tx1"/>
              </a:solidFill>
              <a:ea typeface="ＭＳ Ｐゴシック" charset="-128"/>
            </a:endParaRPr>
          </a:p>
          <a:p>
            <a:pPr marL="342900" lvl="1" indent="-342900">
              <a:buClr>
                <a:srgbClr val="F05134"/>
              </a:buClr>
            </a:pPr>
            <a:r>
              <a:rPr lang="en-US" altLang="en-US" dirty="0">
                <a:ea typeface="ＭＳ Ｐゴシック" charset="-128"/>
              </a:rPr>
              <a:t>Incomplete, inaccurate or conflicting energy information on plans/compliance documentation</a:t>
            </a:r>
          </a:p>
          <a:p>
            <a:pPr marL="342900" lvl="1" indent="-342900">
              <a:buClr>
                <a:srgbClr val="F05134"/>
              </a:buClr>
            </a:pPr>
            <a:r>
              <a:rPr lang="en-US" altLang="en-US" dirty="0">
                <a:ea typeface="ＭＳ Ｐゴシック" charset="-128"/>
              </a:rPr>
              <a:t>Installed measures that perform worse than what was specified at permitting stage</a:t>
            </a:r>
          </a:p>
          <a:p>
            <a:pPr marL="342900" lvl="1" indent="-342900">
              <a:buClr>
                <a:srgbClr val="F05134"/>
              </a:buClr>
            </a:pPr>
            <a:r>
              <a:rPr lang="en-US" altLang="en-US" dirty="0">
                <a:ea typeface="ＭＳ Ｐゴシック" charset="-128"/>
              </a:rPr>
              <a:t>Energy code documentation missing in the field</a:t>
            </a:r>
          </a:p>
          <a:p>
            <a:pPr marL="0" indent="0">
              <a:buNone/>
            </a:pPr>
            <a:endParaRPr lang="en-US" altLang="en-US" dirty="0">
              <a:solidFill>
                <a:schemeClr val="tx1"/>
              </a:solidFill>
              <a:ea typeface="ＭＳ Ｐゴシック" charset="-128"/>
            </a:endParaRPr>
          </a:p>
          <a:p>
            <a:pPr marL="0" indent="0">
              <a:buFont typeface="Arial" charset="0"/>
              <a:buNone/>
            </a:pPr>
            <a:endParaRPr lang="en-US" altLang="en-US" dirty="0">
              <a:solidFill>
                <a:schemeClr val="tx1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0242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rot="1057949">
            <a:off x="7674560" y="106234"/>
            <a:ext cx="61266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457200" eaLnBrk="0" hangingPunct="0"/>
            <a:r>
              <a:rPr lang="en-US" sz="6000" b="1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Arial" charset="0"/>
                <a:ea typeface="ＭＳ Ｐゴシック" charset="-128"/>
                <a:cs typeface=""/>
              </a:rPr>
              <a:t>$</a:t>
            </a:r>
            <a:endParaRPr lang="en-US" sz="6000" b="1" dirty="0">
              <a:ln w="6600">
                <a:solidFill>
                  <a:srgbClr val="C0504D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C0504D"/>
                </a:outerShdw>
              </a:effectLst>
              <a:latin typeface="Arial" charset="0"/>
              <a:ea typeface="ＭＳ Ｐゴシック" charset="-128"/>
              <a:cs typeface=""/>
            </a:endParaRPr>
          </a:p>
        </p:txBody>
      </p:sp>
      <p:sp>
        <p:nvSpPr>
          <p:cNvPr id="9" name="Rectangle 8"/>
          <p:cNvSpPr/>
          <p:nvPr/>
        </p:nvSpPr>
        <p:spPr>
          <a:xfrm rot="19678262">
            <a:off x="6403953" y="5262026"/>
            <a:ext cx="254428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457200" eaLnBrk="0" hangingPunct="0"/>
            <a:r>
              <a:rPr lang="en-US" sz="3600" b="1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Arial" charset="0"/>
                <a:ea typeface="ＭＳ Ｐゴシック" charset="-128"/>
                <a:cs typeface=""/>
              </a:rPr>
              <a:t>Skills &amp; </a:t>
            </a:r>
          </a:p>
          <a:p>
            <a:pPr algn="ctr" defTabSz="457200" eaLnBrk="0" hangingPunct="0"/>
            <a:r>
              <a:rPr lang="en-US" sz="3600" b="1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Arial" charset="0"/>
                <a:ea typeface="ＭＳ Ｐゴシック" charset="-128"/>
                <a:cs typeface=""/>
              </a:rPr>
              <a:t>Resources</a:t>
            </a:r>
            <a:endParaRPr lang="en-US" sz="3600" b="1" dirty="0">
              <a:ln w="6600">
                <a:solidFill>
                  <a:srgbClr val="C0504D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C0504D"/>
                </a:outerShdw>
              </a:effectLst>
              <a:latin typeface="Arial" charset="0"/>
              <a:ea typeface="ＭＳ Ｐゴシック" charset="-128"/>
              <a:cs typeface=""/>
            </a:endParaRPr>
          </a:p>
        </p:txBody>
      </p:sp>
      <p:sp>
        <p:nvSpPr>
          <p:cNvPr id="10" name="Rectangle 9"/>
          <p:cNvSpPr/>
          <p:nvPr/>
        </p:nvSpPr>
        <p:spPr>
          <a:xfrm rot="18798472">
            <a:off x="-274164" y="699344"/>
            <a:ext cx="295144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457200" eaLnBrk="0" hangingPunct="0"/>
            <a:r>
              <a:rPr lang="en-US" sz="4000" b="1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Arial" charset="0"/>
                <a:ea typeface="ＭＳ Ｐゴシック" charset="-128"/>
                <a:cs typeface=""/>
              </a:rPr>
              <a:t>Safety/Risk</a:t>
            </a:r>
            <a:endParaRPr lang="en-US" sz="4000" b="1" dirty="0">
              <a:ln w="6600">
                <a:solidFill>
                  <a:srgbClr val="C0504D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C0504D"/>
                </a:outerShdw>
              </a:effectLst>
              <a:latin typeface="Arial" charset="0"/>
              <a:ea typeface="ＭＳ Ｐゴシック" charset="-128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376710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rot="1057949">
            <a:off x="7674560" y="106234"/>
            <a:ext cx="61266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457200" eaLnBrk="0" hangingPunct="0"/>
            <a:r>
              <a:rPr lang="en-US" sz="6000" b="1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Arial" charset="0"/>
                <a:ea typeface="ＭＳ Ｐゴシック" charset="-128"/>
                <a:cs typeface=""/>
              </a:rPr>
              <a:t>$</a:t>
            </a:r>
            <a:endParaRPr lang="en-US" sz="6000" b="1" dirty="0">
              <a:ln w="6600">
                <a:solidFill>
                  <a:srgbClr val="C0504D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C0504D"/>
                </a:outerShdw>
              </a:effectLst>
              <a:latin typeface="Arial" charset="0"/>
              <a:ea typeface="ＭＳ Ｐゴシック" charset="-128"/>
              <a:cs typeface=""/>
            </a:endParaRPr>
          </a:p>
        </p:txBody>
      </p:sp>
      <p:sp>
        <p:nvSpPr>
          <p:cNvPr id="6" name="Rectangle 5"/>
          <p:cNvSpPr/>
          <p:nvPr/>
        </p:nvSpPr>
        <p:spPr>
          <a:xfrm rot="19678262">
            <a:off x="6403953" y="5262026"/>
            <a:ext cx="254428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457200" eaLnBrk="0" hangingPunct="0"/>
            <a:r>
              <a:rPr lang="en-US" sz="3600" b="1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Arial" charset="0"/>
                <a:ea typeface="ＭＳ Ｐゴシック" charset="-128"/>
                <a:cs typeface=""/>
              </a:rPr>
              <a:t>Skills &amp; </a:t>
            </a:r>
          </a:p>
          <a:p>
            <a:pPr algn="ctr" defTabSz="457200" eaLnBrk="0" hangingPunct="0"/>
            <a:r>
              <a:rPr lang="en-US" sz="3600" b="1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Arial" charset="0"/>
                <a:ea typeface="ＭＳ Ｐゴシック" charset="-128"/>
                <a:cs typeface=""/>
              </a:rPr>
              <a:t>Resources</a:t>
            </a:r>
            <a:endParaRPr lang="en-US" sz="3600" b="1" dirty="0">
              <a:ln w="6600">
                <a:solidFill>
                  <a:srgbClr val="C0504D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C0504D"/>
                </a:outerShdw>
              </a:effectLst>
              <a:latin typeface="Arial" charset="0"/>
              <a:ea typeface="ＭＳ Ｐゴシック" charset="-128"/>
              <a:cs typeface=""/>
            </a:endParaRPr>
          </a:p>
        </p:txBody>
      </p:sp>
      <p:sp>
        <p:nvSpPr>
          <p:cNvPr id="7" name="Rectangle 6"/>
          <p:cNvSpPr/>
          <p:nvPr/>
        </p:nvSpPr>
        <p:spPr>
          <a:xfrm rot="18798472">
            <a:off x="-274164" y="699344"/>
            <a:ext cx="295144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457200" eaLnBrk="0" hangingPunct="0"/>
            <a:r>
              <a:rPr lang="en-US" sz="4000" b="1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Arial" charset="0"/>
                <a:ea typeface="ＭＳ Ｐゴシック" charset="-128"/>
                <a:cs typeface=""/>
              </a:rPr>
              <a:t>Safety/Risk</a:t>
            </a:r>
            <a:endParaRPr lang="en-US" sz="4000" b="1" dirty="0">
              <a:ln w="6600">
                <a:solidFill>
                  <a:srgbClr val="C0504D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C0504D"/>
                </a:outerShdw>
              </a:effectLst>
              <a:latin typeface="Arial" charset="0"/>
              <a:ea typeface="ＭＳ Ｐゴシック" charset="-128"/>
              <a:cs typeface=""/>
            </a:endParaRPr>
          </a:p>
        </p:txBody>
      </p:sp>
      <p:sp>
        <p:nvSpPr>
          <p:cNvPr id="12" name="Block Arc 11"/>
          <p:cNvSpPr/>
          <p:nvPr/>
        </p:nvSpPr>
        <p:spPr>
          <a:xfrm rot="16877059">
            <a:off x="1446919" y="378959"/>
            <a:ext cx="6813487" cy="6486155"/>
          </a:xfrm>
          <a:prstGeom prst="blockArc">
            <a:avLst>
              <a:gd name="adj1" fmla="val 12360180"/>
              <a:gd name="adj2" fmla="val 20925964"/>
              <a:gd name="adj3" fmla="val 214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0" hangingPunct="0"/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Block Arc 12"/>
          <p:cNvSpPr/>
          <p:nvPr/>
        </p:nvSpPr>
        <p:spPr>
          <a:xfrm rot="1696512">
            <a:off x="756739" y="887236"/>
            <a:ext cx="8193845" cy="4886206"/>
          </a:xfrm>
          <a:prstGeom prst="blockArc">
            <a:avLst>
              <a:gd name="adj1" fmla="val 12255570"/>
              <a:gd name="adj2" fmla="val 20952916"/>
              <a:gd name="adj3" fmla="val 264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0" hangingPunct="0"/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Block Arc 13"/>
          <p:cNvSpPr/>
          <p:nvPr/>
        </p:nvSpPr>
        <p:spPr>
          <a:xfrm rot="9348545">
            <a:off x="827938" y="801327"/>
            <a:ext cx="8458052" cy="4886206"/>
          </a:xfrm>
          <a:prstGeom prst="blockArc">
            <a:avLst>
              <a:gd name="adj1" fmla="val 11908984"/>
              <a:gd name="adj2" fmla="val 20952916"/>
              <a:gd name="adj3" fmla="val 264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0" hangingPunct="0"/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H="1" flipV="1">
            <a:off x="4572000" y="3861048"/>
            <a:ext cx="648072" cy="860454"/>
          </a:xfrm>
          <a:prstGeom prst="straightConnector1">
            <a:avLst/>
          </a:prstGeom>
          <a:ln w="1270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4714926" y="2348880"/>
            <a:ext cx="684076" cy="675037"/>
          </a:xfrm>
          <a:prstGeom prst="straightConnector1">
            <a:avLst/>
          </a:prstGeom>
          <a:ln w="1270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920693" y="3575926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Green Codes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55976" y="3027611"/>
            <a:ext cx="2625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Emergency Water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Regs</a:t>
            </a:r>
            <a:endParaRPr lang="en-US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20765039">
            <a:off x="2863789" y="1335273"/>
            <a:ext cx="22671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12 Chapters of T24 updated every 3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yrs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39752" y="2686398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Energy Code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78406" y="4842626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Legislative actions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22883" y="1858424"/>
            <a:ext cx="215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Interim code cycles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2267744" y="3299683"/>
            <a:ext cx="1336005" cy="57309"/>
          </a:xfrm>
          <a:prstGeom prst="straightConnector1">
            <a:avLst/>
          </a:prstGeom>
          <a:ln w="1270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7612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4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6632"/>
            <a:ext cx="9144000" cy="63763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62739" y="6524514"/>
            <a:ext cx="6481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US Census Bureau, Business &amp; </a:t>
            </a:r>
            <a:r>
              <a:rPr lang="en-US" smtClean="0"/>
              <a:t>Economics Statistics</a:t>
            </a:r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8028384" y="2204864"/>
            <a:ext cx="0" cy="295232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300192" y="2492896"/>
            <a:ext cx="0" cy="295232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076056" y="1988840"/>
            <a:ext cx="0" cy="338437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779912" y="1556792"/>
            <a:ext cx="0" cy="338437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419872" y="5373216"/>
            <a:ext cx="16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AC1500"/>
                </a:solidFill>
              </a:rPr>
              <a:t>c</a:t>
            </a:r>
            <a:r>
              <a:rPr lang="en-US" dirty="0" smtClean="0">
                <a:solidFill>
                  <a:srgbClr val="AC1500"/>
                </a:solidFill>
              </a:rPr>
              <a:t>ode changes</a:t>
            </a:r>
            <a:endParaRPr lang="en-US" dirty="0">
              <a:solidFill>
                <a:srgbClr val="AC15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961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sz="quarter" idx="4"/>
          </p:nvPr>
        </p:nvSpPr>
        <p:spPr>
          <a:xfrm>
            <a:off x="718128" y="1556792"/>
            <a:ext cx="7761461" cy="511256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Innovative ways to measure &amp; assess compliance </a:t>
            </a:r>
          </a:p>
          <a:p>
            <a:pPr lvl="1"/>
            <a:r>
              <a:rPr lang="en-US" dirty="0" smtClean="0"/>
              <a:t>Smart phone-based compliance (photos/Skype)</a:t>
            </a:r>
          </a:p>
          <a:p>
            <a:pPr lvl="1"/>
            <a:r>
              <a:rPr lang="en-US" dirty="0" smtClean="0"/>
              <a:t>Electronic field inspection tools w/ prioritization</a:t>
            </a:r>
          </a:p>
          <a:p>
            <a:pPr lvl="1"/>
            <a:r>
              <a:rPr lang="en-US" dirty="0" smtClean="0"/>
              <a:t>Qualified contractors to self certify?</a:t>
            </a:r>
          </a:p>
          <a:p>
            <a:r>
              <a:rPr lang="en-US" dirty="0" smtClean="0"/>
              <a:t>New models to address resource constraints</a:t>
            </a:r>
          </a:p>
          <a:p>
            <a:pPr lvl="1"/>
            <a:r>
              <a:rPr lang="en-US" dirty="0" smtClean="0"/>
              <a:t>Regional plan check center</a:t>
            </a:r>
          </a:p>
          <a:p>
            <a:pPr lvl="1"/>
            <a:r>
              <a:rPr lang="en-US" dirty="0" smtClean="0"/>
              <a:t>Third party inspections that build upon HERS</a:t>
            </a:r>
          </a:p>
          <a:p>
            <a:pPr lvl="1"/>
            <a:r>
              <a:rPr lang="en-US" dirty="0" smtClean="0"/>
              <a:t>Enhanced training</a:t>
            </a:r>
          </a:p>
          <a:p>
            <a:r>
              <a:rPr lang="en-US" dirty="0" smtClean="0"/>
              <a:t>Streamlining processes and documentation </a:t>
            </a:r>
          </a:p>
          <a:p>
            <a:pPr lvl="1"/>
            <a:r>
              <a:rPr lang="en-US" dirty="0" smtClean="0"/>
              <a:t>Electronic permits and tracking</a:t>
            </a:r>
          </a:p>
          <a:p>
            <a:pPr lvl="1"/>
            <a:r>
              <a:rPr lang="en-US" dirty="0" smtClean="0"/>
              <a:t>TurboTax-like forms? </a:t>
            </a:r>
          </a:p>
          <a:p>
            <a:pPr lvl="1"/>
            <a:r>
              <a:rPr lang="en-US" dirty="0" smtClean="0"/>
              <a:t>Outcome based codes?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739" y="548680"/>
            <a:ext cx="6313661" cy="914400"/>
          </a:xfrm>
        </p:spPr>
        <p:txBody>
          <a:bodyPr/>
          <a:lstStyle/>
          <a:p>
            <a:r>
              <a:rPr lang="en-US" dirty="0" smtClean="0"/>
              <a:t>Competing Priorities Require Creative Solutions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966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ceived_x0020_From xmlns="8eef3743-c7b3-4cbe-8837-b6e805be353c">California Energy Commission</Received_x0020_From>
    <Docket_x0020_Number xmlns="8eef3743-c7b3-4cbe-8837-b6e805be353c">15-IEPR-05</Docket_x0020_Number>
    <TaxCatchAll xmlns="8eef3743-c7b3-4cbe-8837-b6e805be353c">
      <Value>8</Value>
      <Value>6</Value>
      <Value>58</Value>
      <Value>79</Value>
    </TaxCatchAll>
    <jbf85ac70d5848c6836ba15e22d94e70 xmlns="8eef3743-c7b3-4cbe-8837-b6e805be353c">
      <Terms xmlns="http://schemas.microsoft.com/office/infopath/2007/PartnerControls">
        <TermInfo xmlns="http://schemas.microsoft.com/office/infopath/2007/PartnerControls">
          <TermName xmlns="http://schemas.microsoft.com/office/infopath/2007/PartnerControls">Document</TermName>
          <TermId xmlns="http://schemas.microsoft.com/office/infopath/2007/PartnerControls">6786e4f6-aafd-416d-a977-1b2d5f456edf</TermId>
        </TermInfo>
      </Terms>
    </jbf85ac70d5848c6836ba15e22d94e70>
    <ia56c5f4991045989a786b6ecb732719 xmlns="8eef3743-c7b3-4cbe-8837-b6e805be353c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Commission Staff</TermName>
          <TermId xmlns="http://schemas.microsoft.com/office/infopath/2007/PartnerControls">33d9c16f-f938-4210-84d3-7f3ed959b9d5</TermId>
        </TermInfo>
      </Terms>
    </ia56c5f4991045989a786b6ecb732719>
    <bfc617c42d804116a0a5feb0906d720d xmlns="8eef3743-c7b3-4cbe-8837-b6e805be353c">
      <Terms xmlns="http://schemas.microsoft.com/office/infopath/2007/PartnerControls">
        <TermInfo xmlns="http://schemas.microsoft.com/office/infopath/2007/PartnerControls">
          <TermName xmlns="http://schemas.microsoft.com/office/infopath/2007/PartnerControls">IEPR 2015-07-27 Workshop</TermName>
          <TermId xmlns="http://schemas.microsoft.com/office/infopath/2007/PartnerControls">834839e6-601e-4b05-866c-0847b033224f</TermId>
        </TermInfo>
        <TermInfo xmlns="http://schemas.microsoft.com/office/infopath/2007/PartnerControls">
          <TermName xmlns="http://schemas.microsoft.com/office/infopath/2007/PartnerControls">IEPR Presentation</TermName>
          <TermId xmlns="http://schemas.microsoft.com/office/infopath/2007/PartnerControls">51277923-a549-4352-9cc5-bcce892adf24</TermId>
        </TermInfo>
      </Terms>
    </bfc617c42d804116a0a5feb0906d720d>
    <k2a3b5fc29f742a38f72e68b777baa26 xmlns="8eef3743-c7b3-4cbe-8837-b6e805be353c">
      <Terms xmlns="http://schemas.microsoft.com/office/infopath/2007/PartnerControls"/>
    </k2a3b5fc29f742a38f72e68b777baa26>
    <_dlc_DocId xmlns="8eef3743-c7b3-4cbe-8837-b6e805be353c">Z5JXHV6S7NA6-3-73363</_dlc_DocId>
    <_dlc_DocIdUrl xmlns="8eef3743-c7b3-4cbe-8837-b6e805be353c">
      <Url>http://efilingsppublic/_layouts/DocIdRedir.aspx?ID=Z5JXHV6S7NA6-3-73363</Url>
      <Description>Z5JXHV6S7NA6-3-73363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CCC58EB6DDD042AF64737FFB4292D8" ma:contentTypeVersion="11" ma:contentTypeDescription="Create a new document." ma:contentTypeScope="" ma:versionID="13f97a97acb76151d70d6bfa6f20dde2">
  <xsd:schema xmlns:xsd="http://www.w3.org/2001/XMLSchema" xmlns:xs="http://www.w3.org/2001/XMLSchema" xmlns:p="http://schemas.microsoft.com/office/2006/metadata/properties" xmlns:ns2="8eef3743-c7b3-4cbe-8837-b6e805be353c" targetNamespace="http://schemas.microsoft.com/office/2006/metadata/properties" ma:root="true" ma:fieldsID="9d326f15e9f28263b4a2e5035394f321" ns2:_="">
    <xsd:import namespace="8eef3743-c7b3-4cbe-8837-b6e805be353c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Docket_x0020_Number" minOccurs="0"/>
                <xsd:element ref="ns2:k2a3b5fc29f742a38f72e68b777baa26" minOccurs="0"/>
                <xsd:element ref="ns2:TaxCatchAll" minOccurs="0"/>
                <xsd:element ref="ns2:Received_x0020_From" minOccurs="0"/>
                <xsd:element ref="ns2:bfc617c42d804116a0a5feb0906d720d" minOccurs="0"/>
                <xsd:element ref="ns2:jbf85ac70d5848c6836ba15e22d94e70" minOccurs="0"/>
                <xsd:element ref="ns2:ia56c5f4991045989a786b6ecb732719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ef3743-c7b3-4cbe-8837-b6e805be353c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Docket_x0020_Number" ma:index="11" nillable="true" ma:displayName="Docket Number" ma:internalName="Docket_x0020_Number">
      <xsd:simpleType>
        <xsd:restriction base="dms:Text">
          <xsd:maxLength value="32"/>
        </xsd:restriction>
      </xsd:simpleType>
    </xsd:element>
    <xsd:element name="k2a3b5fc29f742a38f72e68b777baa26" ma:index="13" nillable="true" ma:taxonomy="true" ma:internalName="k2a3b5fc29f742a38f72e68b777baa26" ma:taxonomyFieldName="Document_x0020_Type" ma:displayName="Document Type" ma:default="" ma:fieldId="{42a3b5fc-29f7-42a3-8f72-e68b777baa26}" ma:sspId="a3ae1311-9ec1-44ed-9b85-20ca267aa743" ma:termSetId="4920f4ef-3ff7-430b-a2e3-4066540b3b4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4" nillable="true" ma:displayName="Taxonomy Catch All Column" ma:hidden="true" ma:list="{234b91fd-55c5-49f0-95fc-2af2c5baedaf}" ma:internalName="TaxCatchAll" ma:showField="CatchAllData" ma:web="8eef3743-c7b3-4cbe-8837-b6e805be353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Received_x0020_From" ma:index="15" nillable="true" ma:displayName="Received From" ma:internalName="Received_x0020_From">
      <xsd:simpleType>
        <xsd:restriction base="dms:Text">
          <xsd:maxLength value="255"/>
        </xsd:restriction>
      </xsd:simpleType>
    </xsd:element>
    <xsd:element name="bfc617c42d804116a0a5feb0906d720d" ma:index="17" nillable="true" ma:taxonomy="true" ma:internalName="bfc617c42d804116a0a5feb0906d720d" ma:taxonomyFieldName="Subject_x0020_Areas" ma:displayName="Subject Areas" ma:default="" ma:fieldId="{bfc617c4-2d80-4116-a0a5-feb0906d720d}" ma:taxonomyMulti="true" ma:sspId="a3ae1311-9ec1-44ed-9b85-20ca267aa743" ma:termSetId="cd7814c8-04c0-4947-a362-3e9c7caefa4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bf85ac70d5848c6836ba15e22d94e70" ma:index="19" nillable="true" ma:taxonomy="true" ma:internalName="jbf85ac70d5848c6836ba15e22d94e70" ma:taxonomyFieldName="Submission_x0020_Type" ma:displayName="Submission Type" ma:default="" ma:fieldId="{3bf85ac7-0d58-48c6-836b-a15e22d94e70}" ma:sspId="a3ae1311-9ec1-44ed-9b85-20ca267aa743" ma:termSetId="81d50c0d-c30e-4c77-a756-69747127f68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a56c5f4991045989a786b6ecb732719" ma:index="21" nillable="true" ma:taxonomy="true" ma:internalName="ia56c5f4991045989a786b6ecb732719" ma:taxonomyFieldName="Submitter_x0020_Role" ma:displayName="Submitter Role" ma:default="" ma:fieldId="{2a56c5f4-9910-4598-9a78-6b6ecb732719}" ma:sspId="a3ae1311-9ec1-44ed-9b85-20ca267aa743" ma:termSetId="d4ace8ae-a4c4-4770-a8b9-bc6c67c601d9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32A7ECD-AC97-4AEC-A269-49EF3F8CEB83}">
  <ds:schemaRefs>
    <ds:schemaRef ds:uri="http://schemas.microsoft.com/office/2006/metadata/properties"/>
    <ds:schemaRef ds:uri="http://schemas.microsoft.com/office/infopath/2007/PartnerControls"/>
    <ds:schemaRef ds:uri="8eef3743-c7b3-4cbe-8837-b6e805be353c"/>
  </ds:schemaRefs>
</ds:datastoreItem>
</file>

<file path=customXml/itemProps2.xml><?xml version="1.0" encoding="utf-8"?>
<ds:datastoreItem xmlns:ds="http://schemas.openxmlformats.org/officeDocument/2006/customXml" ds:itemID="{36D521C8-E42D-464E-B644-9F6056E7D327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C6E76613-B0A9-4DA2-926B-7CFA290A8AE7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AC92DEDA-F7B1-4C3F-BC62-5CA93CCF369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eef3743-c7b3-4cbe-8837-b6e805be353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4143</TotalTime>
  <Words>471</Words>
  <Application>Microsoft Macintosh PowerPoint</Application>
  <PresentationFormat>On-screen Show (4:3)</PresentationFormat>
  <Paragraphs>100</Paragraphs>
  <Slides>11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Office Theme</vt:lpstr>
      <vt:lpstr>3_Office Theme</vt:lpstr>
      <vt:lpstr>4_Office Theme</vt:lpstr>
      <vt:lpstr>6_Office Theme</vt:lpstr>
      <vt:lpstr>2_Office Theme</vt:lpstr>
      <vt:lpstr>5_Office Theme</vt:lpstr>
      <vt:lpstr>Improving the Implementation of Energy Efficiency Standards in CA</vt:lpstr>
      <vt:lpstr>PowerPoint Presentation</vt:lpstr>
      <vt:lpstr>BayREN (Bay Area Regional Energy Network)  </vt:lpstr>
      <vt:lpstr>Permit Resource Opportunity Program (PROP)  Report released April 1, 2015 www.bayren.org/codes </vt:lpstr>
      <vt:lpstr>PROP Report Findings</vt:lpstr>
      <vt:lpstr>PowerPoint Presentation</vt:lpstr>
      <vt:lpstr>PowerPoint Presentation</vt:lpstr>
      <vt:lpstr>PowerPoint Presentation</vt:lpstr>
      <vt:lpstr>Competing Priorities Require Creative Solutions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Improving the Implementation of Energy Efficiency Standars in CA</dc:title>
  <dc:creator>USGBC-NCC</dc:creator>
  <cp:lastModifiedBy>Jordan</cp:lastModifiedBy>
  <cp:revision>226</cp:revision>
  <dcterms:created xsi:type="dcterms:W3CDTF">2010-03-18T00:12:59Z</dcterms:created>
  <dcterms:modified xsi:type="dcterms:W3CDTF">2016-02-22T03:44:53Z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0x01010060CCC58EB6DDD042AF64737FFB4292D8</vt:lpwstr>
  </property>
  <property fmtid="{D5CDD505-2E9C-101B-9397-08002B2CF9AE}" pid="3" name="_dlc_DocIdItemGuid">
    <vt:lpwstr>71b9b124-0a32-4706-84ce-b5c7d530dc81</vt:lpwstr>
  </property>
  <property fmtid="{D5CDD505-2E9C-101B-9397-08002B2CF9AE}" pid="4" name="Subject_x0020_Areas">
    <vt:lpwstr>79;#IEPR 2015-07-27 Workshop|834839e6-601e-4b05-866c-0847b033224f;#61;#IEPR Presentation|51277923-a549-4352-9cc5-bcce892adf24</vt:lpwstr>
  </property>
  <property fmtid="{D5CDD505-2E9C-101B-9397-08002B2CF9AE}" pid="5" name="_CopySource">
    <vt:lpwstr>http://ecrms-dummy-url</vt:lpwstr>
  </property>
  <property fmtid="{D5CDD505-2E9C-101B-9397-08002B2CF9AE}" pid="6" name="Subject Areas">
    <vt:lpwstr>79;#IEPR 2015-07-27 Workshop|834839e6-601e-4b05-866c-0847b033224f;#58;#IEPR Presentation|51277923-a549-4352-9cc5-bcce892adf24</vt:lpwstr>
  </property>
  <property fmtid="{D5CDD505-2E9C-101B-9397-08002B2CF9AE}" pid="7" name="Submission Type">
    <vt:lpwstr>6;#Document|6786e4f6-aafd-416d-a977-1b2d5f456edf</vt:lpwstr>
  </property>
  <property fmtid="{D5CDD505-2E9C-101B-9397-08002B2CF9AE}" pid="8" name="Submitter Role">
    <vt:lpwstr>8;#Commission Staff|33d9c16f-f938-4210-84d3-7f3ed959b9d5</vt:lpwstr>
  </property>
  <property fmtid="{D5CDD505-2E9C-101B-9397-08002B2CF9AE}" pid="9" name="Order">
    <vt:r8>645600</vt:r8>
  </property>
  <property fmtid="{D5CDD505-2E9C-101B-9397-08002B2CF9AE}" pid="10" name="xd_ProgID">
    <vt:lpwstr/>
  </property>
  <property fmtid="{D5CDD505-2E9C-101B-9397-08002B2CF9AE}" pid="11" name="_SourceUrl">
    <vt:lpwstr/>
  </property>
  <property fmtid="{D5CDD505-2E9C-101B-9397-08002B2CF9AE}" pid="12" name="_SharedFileIndex">
    <vt:lpwstr/>
  </property>
  <property fmtid="{D5CDD505-2E9C-101B-9397-08002B2CF9AE}" pid="13" name="TemplateUrl">
    <vt:lpwstr/>
  </property>
</Properties>
</file>